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27"/>
  </p:notesMasterIdLst>
  <p:sldIdLst>
    <p:sldId id="855" r:id="rId2"/>
    <p:sldId id="257" r:id="rId3"/>
    <p:sldId id="683" r:id="rId4"/>
    <p:sldId id="902" r:id="rId5"/>
    <p:sldId id="903" r:id="rId6"/>
    <p:sldId id="904" r:id="rId7"/>
    <p:sldId id="679" r:id="rId8"/>
    <p:sldId id="695" r:id="rId9"/>
    <p:sldId id="906" r:id="rId10"/>
    <p:sldId id="895" r:id="rId11"/>
    <p:sldId id="647" r:id="rId12"/>
    <p:sldId id="897" r:id="rId13"/>
    <p:sldId id="898" r:id="rId14"/>
    <p:sldId id="899" r:id="rId15"/>
    <p:sldId id="900" r:id="rId16"/>
    <p:sldId id="901" r:id="rId17"/>
    <p:sldId id="905" r:id="rId18"/>
    <p:sldId id="896" r:id="rId19"/>
    <p:sldId id="821" r:id="rId20"/>
    <p:sldId id="840" r:id="rId21"/>
    <p:sldId id="608" r:id="rId22"/>
    <p:sldId id="609" r:id="rId23"/>
    <p:sldId id="610" r:id="rId24"/>
    <p:sldId id="611" r:id="rId25"/>
    <p:sldId id="612" r:id="rId2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465" autoAdjust="0"/>
    <p:restoredTop sz="94660"/>
  </p:normalViewPr>
  <p:slideViewPr>
    <p:cSldViewPr snapToGrid="0">
      <p:cViewPr varScale="1">
        <p:scale>
          <a:sx n="79" d="100"/>
          <a:sy n="79" d="100"/>
        </p:scale>
        <p:origin x="120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09/06/2022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81943-704F-4DE4-8850-A0005D2D25CB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A7C96-06E4-43E3-963E-CCFD9A100F15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EB5A1-7783-4F9B-8483-445549FEBE25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8A7BC-133B-46C4-9E47-D473924B56E1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4E6BA-7128-4686-8A31-29C51CFBC0CE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AB7E8-F485-484C-972A-2F854A4F553C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05AAC-A39A-4DEA-AE5A-C05DBEE26458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AE9B6-A5C9-4044-912D-CE628192D8D0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F30BD-83B6-4223-B153-A0CA10E12A3B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C022E-B635-465C-A76A-0BDCA64AA026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911D9-CBA6-4D27-A71E-AFAB9C4C8E4C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069F9-23C4-4166-A2F9-45E728ACEBE8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8009299" cy="2985249"/>
          </a:xfrm>
        </p:spPr>
        <p:txBody>
          <a:bodyPr>
            <a:normAutofit/>
          </a:bodyPr>
          <a:lstStyle/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46</a:t>
            </a:r>
          </a:p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4AAA9BE5-8D1E-4FA9-AF6B-FA9237A3F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BE1A10A-0E6B-465A-ED55-E4BDDA325B7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2274" y="3780237"/>
            <a:ext cx="2892204" cy="1928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808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D21E3E8-F1A7-5A41-4922-39D687797D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On doit bien connaître le texte.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112C093-F6DA-44CD-86EA-51A884812E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Soit on l’apprend par cœur, soit on le lit, mais de manière fluide.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Pour cela, il faut s’entrainer pleins de fois.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2A063E1-5044-F7CC-D824-1ED622F78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249468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D0EFE2-749C-4C53-B977-7BE77EB1E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Lecture entrainement.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E9F5A2CC-C318-46B4-A999-4C2D1AADF1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1293" y="365125"/>
            <a:ext cx="1272507" cy="1272507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055C45-73E5-46B6-A1E0-4CE3FD18F3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1536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5635220-FC1E-5B84-766D-A72122CA15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Pour maitriser le texte, il faut bien analyser les phrases.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A213002-4219-61BF-559E-5D1EDB0F88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Voici des exercices pour analyser les phrases.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C’est très utile pour savoir ensuite à quel moment faire un pause dans la phrase, il ne faut pas parler trop vite.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D1C9446-99F4-C5CE-5328-084D3175F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181080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875FE6-31F8-486D-A8CC-8E736A872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Exercices :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839C7F7E-84B9-4D87-AEC8-BF20F8B240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0331" y="1792574"/>
            <a:ext cx="4351338" cy="4351338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2CFBA6E-58C1-4167-924C-6B77BD0BF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87012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459F81C6-A828-9114-39EE-AC241F8600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3282" y="1042738"/>
            <a:ext cx="9422326" cy="2643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490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17546D41-3C30-C239-496C-0510932261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395" y="954786"/>
            <a:ext cx="10532149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369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FEFAB78A-C87D-FF5E-CB9B-24B7C4F1EC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6306" y="1272539"/>
            <a:ext cx="7997934" cy="259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623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F59F5B50-37E8-1619-EA24-DAA2738AA6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395" y="1114806"/>
            <a:ext cx="8851049" cy="200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169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0D4F60A-FDD1-6435-894D-9159C93172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Pour bien articuler, il existe des exercices de diction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DF7E4A5-B4E6-5975-F60A-1A4006741F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C’est une phrase à répéter pleins de fois sans se tromper.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C’est un exercice difficile.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Là encore il faut s’entrainer.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acteurs professionnels font cet exercice régulièrement.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204FDFB-74D5-D87B-DF15-057769C61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389344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875FE6-31F8-486D-A8CC-8E736A872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Exercices :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839C7F7E-84B9-4D87-AEC8-BF20F8B240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0331" y="1792574"/>
            <a:ext cx="4351338" cy="4351338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2CFBA6E-58C1-4167-924C-6B77BD0BF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908991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01546" y="2194649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on a commencé l’histoire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 « la voyante qui n’avait pas perdu la boule»,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On s’est entrainé à dire des phrases, et on a fait des exercices.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54C704C-F07B-4DC3-9AEE-7DE910633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BD86FBA2-D35E-5BC6-C358-B8CEA1D470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69" y="1237488"/>
            <a:ext cx="9796167" cy="1176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73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6151E-5B50-44B7-8948-E5EC6B2A8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Bilan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596420-1370-4961-9EA7-E626A84AA5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813" y="1505350"/>
            <a:ext cx="10515600" cy="788882"/>
          </a:xfrm>
        </p:spPr>
        <p:txBody>
          <a:bodyPr/>
          <a:lstStyle/>
          <a:p>
            <a:r>
              <a:rPr lang="fr-FR" dirty="0"/>
              <a:t>Qu’avons-nous appris 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084306E-5AD1-4B9C-8284-2651BE7E4C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6930" y="1304135"/>
            <a:ext cx="390210" cy="656427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C577B58-FC40-40B1-AA80-752BDA1802BA}"/>
              </a:ext>
            </a:extLst>
          </p:cNvPr>
          <p:cNvSpPr txBox="1">
            <a:spLocks/>
          </p:cNvSpPr>
          <p:nvPr/>
        </p:nvSpPr>
        <p:spPr>
          <a:xfrm>
            <a:off x="338667" y="2519680"/>
            <a:ext cx="11507893" cy="37727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</a:pPr>
            <a:endParaRPr lang="fr-FR" sz="3200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561B801-7BFA-4C69-93CC-AFA4DF7B1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6899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travaillerons la fin.</a:t>
            </a:r>
          </a:p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nous travaillerons en étude de la langue et en diction.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6E60064-01A9-403E-A284-DC3107551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065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47473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Relire le texte à haute voix.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S’entrainer à la phrase de diction.</a:t>
            </a:r>
          </a:p>
          <a:p>
            <a:pPr marL="0" indent="0">
              <a:lnSpc>
                <a:spcPct val="150000"/>
              </a:lnSpc>
              <a:buNone/>
            </a:pP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583C1FD-5594-4674-8F7D-C4C0C8F39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0464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4459" y="914982"/>
            <a:ext cx="3197166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pain 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4054982" cy="106139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incantations 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3393630" y="1686088"/>
            <a:ext cx="2403653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l’affaire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257966" y="2112888"/>
            <a:ext cx="3449142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extralucide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8240631" y="677466"/>
            <a:ext cx="3629953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tes oripeaux 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222948" y="1602298"/>
            <a:ext cx="29083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moisissure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558618" y="2946715"/>
            <a:ext cx="3678778" cy="10516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baronne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765617" y="3400577"/>
            <a:ext cx="2828010" cy="10935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aussitôt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557218" y="3388104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beaucoup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370313" y="4182391"/>
            <a:ext cx="3884338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la tronche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4293983" y="5581959"/>
            <a:ext cx="4114800" cy="91335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cette foutue boule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4477522" y="4488417"/>
            <a:ext cx="6373357" cy="100092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mon instrument de travail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8664166" y="5541283"/>
            <a:ext cx="3206418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étrange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68705" y="3488502"/>
            <a:ext cx="213383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mort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 pauvre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4595457" y="2423333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frère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254982" y="5964311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machin chose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7003621" y="2511065"/>
            <a:ext cx="4938545" cy="103879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piège à pigeons.</a:t>
            </a: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89FE8567-FB20-4AB4-93BE-AE11825DD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42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51826" y="1067157"/>
            <a:ext cx="1908509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mentir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1961145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choisir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760994" y="1188810"/>
            <a:ext cx="2613524" cy="91149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cette tenture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sa voix 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5540873" y="2134452"/>
            <a:ext cx="2714834" cy="8169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mystérieux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8637007" y="448130"/>
            <a:ext cx="3059260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La faim.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811307" y="1263830"/>
            <a:ext cx="34961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les revenants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78801" y="3148869"/>
            <a:ext cx="4507886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 n'osais pas 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4091600" y="3988822"/>
            <a:ext cx="2457131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sauver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5028079" y="3014117"/>
            <a:ext cx="3496100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comprendre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543049" y="4167387"/>
            <a:ext cx="2953475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impatience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97610" y="4922844"/>
            <a:ext cx="2673899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Sacrebleu.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931531" y="5058571"/>
            <a:ext cx="4960090" cy="100092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ma modeste demeure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7494422" y="5763928"/>
            <a:ext cx="4376161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le sac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119255" y="3264794"/>
            <a:ext cx="2154258" cy="761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barricader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2760994" y="2315821"/>
            <a:ext cx="34961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habit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791284" y="5767458"/>
            <a:ext cx="4027055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sans ambages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312858" y="2383674"/>
            <a:ext cx="3728951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pincer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6461760" y="4019448"/>
            <a:ext cx="5452522" cy="8229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Quelle coïncidence ! </a:t>
            </a: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2B599D0D-3CBA-4B75-BCF7-0898BBB27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98125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C442A9-6E65-40CE-9FCD-C4121042C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9545" y="365125"/>
            <a:ext cx="10584255" cy="1325563"/>
          </a:xfrm>
        </p:spPr>
        <p:txBody>
          <a:bodyPr>
            <a:normAutofit/>
          </a:bodyPr>
          <a:lstStyle/>
          <a:p>
            <a:r>
              <a:rPr lang="fr-FR" sz="4000" dirty="0"/>
              <a:t>Le texte de cette semaine est </a:t>
            </a:r>
            <a:r>
              <a:rPr lang="fr-FR" sz="4000" b="1" dirty="0"/>
              <a:t>une pièce de théâtre.</a:t>
            </a:r>
            <a:endParaRPr lang="fr-FR" sz="40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3B488F2-6FC9-4757-9386-8D0B398E41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659" y="1801639"/>
            <a:ext cx="11160086" cy="4691235"/>
          </a:xfrm>
        </p:spPr>
        <p:txBody>
          <a:bodyPr>
            <a:norm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fr-FR" dirty="0"/>
              <a:t>La pièce de théâtre est un texte un peu différent de ce qu’on a pu faire depuis le début de l’année.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/>
              <a:t>L’auteur écrit pour que son histoire soit jouée.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/>
              <a:t>Il donne des informations sur le texte, mais aussi sur les lieux, et la manière dont doit être dit le texte.</a:t>
            </a:r>
          </a:p>
          <a:p>
            <a:pPr marL="0" indent="0">
              <a:lnSpc>
                <a:spcPct val="170000"/>
              </a:lnSpc>
              <a:buNone/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05E74B8-052F-4D25-9E2C-DD5CDD7A6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5444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C442A9-6E65-40CE-9FCD-C4121042C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9545" y="365125"/>
            <a:ext cx="10584255" cy="1325563"/>
          </a:xfrm>
        </p:spPr>
        <p:txBody>
          <a:bodyPr>
            <a:normAutofit/>
          </a:bodyPr>
          <a:lstStyle/>
          <a:p>
            <a:r>
              <a:rPr lang="fr-FR" sz="4000" dirty="0"/>
              <a:t>Aujourd’hui nous allons continuer la scène 2, la fin de l’histoire</a:t>
            </a:r>
            <a:r>
              <a:rPr lang="fr-FR" sz="4000" b="1" dirty="0"/>
              <a:t>.</a:t>
            </a:r>
            <a:endParaRPr lang="fr-FR" sz="40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3B488F2-6FC9-4757-9386-8D0B398E41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659" y="1801639"/>
            <a:ext cx="11160086" cy="4691235"/>
          </a:xfrm>
        </p:spPr>
        <p:txBody>
          <a:bodyPr>
            <a:norm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On commence par reprendre la scène 2 depuis le début, 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puis on va découvrir la fin.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On se demandera encore de quoi nous aurons besoin pour jouer la scène.</a:t>
            </a:r>
          </a:p>
          <a:p>
            <a:pPr marL="0" indent="0">
              <a:lnSpc>
                <a:spcPct val="170000"/>
              </a:lnSpc>
              <a:buNone/>
            </a:pPr>
            <a:endParaRPr lang="fr-FR" dirty="0"/>
          </a:p>
          <a:p>
            <a:pPr marL="0" indent="0">
              <a:lnSpc>
                <a:spcPct val="170000"/>
              </a:lnSpc>
              <a:buNone/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05E74B8-052F-4D25-9E2C-DD5CDD7A6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11673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F44A4B2-548D-D1A0-024E-97B2749CD6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3544" y="18255"/>
            <a:ext cx="10515600" cy="1325563"/>
          </a:xfrm>
        </p:spPr>
        <p:txBody>
          <a:bodyPr/>
          <a:lstStyle/>
          <a:p>
            <a:r>
              <a:rPr lang="fr-FR" dirty="0"/>
              <a:t>Scène 2 :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7EB70E0-A107-97C1-80D9-0E22CC350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596C5DA-CD3D-8C17-EAE7-9979424B2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Prenez votre texte.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Relisons ensemble le début de la scène 2.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74439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F44A4B2-548D-D1A0-024E-97B2749CD6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3544" y="18255"/>
            <a:ext cx="10515600" cy="1325563"/>
          </a:xfrm>
        </p:spPr>
        <p:txBody>
          <a:bodyPr/>
          <a:lstStyle/>
          <a:p>
            <a:r>
              <a:rPr lang="fr-FR" dirty="0"/>
              <a:t>La fin :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7EB70E0-A107-97C1-80D9-0E22CC350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596C5DA-CD3D-8C17-EAE7-9979424B2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Je vous distribue la fin.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Je vous lis une première fois les pages 5 et 6.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87018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ângulo de cantos arredondados 195">
            <a:extLst>
              <a:ext uri="{FF2B5EF4-FFF2-40B4-BE49-F238E27FC236}">
                <a16:creationId xmlns:a16="http://schemas.microsoft.com/office/drawing/2014/main" id="{FD7D2989-198B-4A7D-8D67-330257032255}"/>
              </a:ext>
            </a:extLst>
          </p:cNvPr>
          <p:cNvSpPr/>
          <p:nvPr/>
        </p:nvSpPr>
        <p:spPr>
          <a:xfrm>
            <a:off x="9396404" y="3016566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3" name="CaixaDeTexto 109">
            <a:extLst>
              <a:ext uri="{FF2B5EF4-FFF2-40B4-BE49-F238E27FC236}">
                <a16:creationId xmlns:a16="http://schemas.microsoft.com/office/drawing/2014/main" id="{8E384E50-3182-4DCA-A3BF-9540B385B789}"/>
              </a:ext>
            </a:extLst>
          </p:cNvPr>
          <p:cNvSpPr txBox="1"/>
          <p:nvPr/>
        </p:nvSpPr>
        <p:spPr>
          <a:xfrm>
            <a:off x="9291117" y="2994082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Quand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tângulo de cantos arredondados 195">
            <a:extLst>
              <a:ext uri="{FF2B5EF4-FFF2-40B4-BE49-F238E27FC236}">
                <a16:creationId xmlns:a16="http://schemas.microsoft.com/office/drawing/2014/main" id="{EE231E35-1C0C-437C-A2AF-F3194AB4D78F}"/>
              </a:ext>
            </a:extLst>
          </p:cNvPr>
          <p:cNvSpPr/>
          <p:nvPr/>
        </p:nvSpPr>
        <p:spPr>
          <a:xfrm>
            <a:off x="7395902" y="1942549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1" name="CaixaDeTexto 109">
            <a:extLst>
              <a:ext uri="{FF2B5EF4-FFF2-40B4-BE49-F238E27FC236}">
                <a16:creationId xmlns:a16="http://schemas.microsoft.com/office/drawing/2014/main" id="{0D8E6958-5E6B-411C-AAAA-B83B902483EF}"/>
              </a:ext>
            </a:extLst>
          </p:cNvPr>
          <p:cNvSpPr txBox="1"/>
          <p:nvPr/>
        </p:nvSpPr>
        <p:spPr>
          <a:xfrm>
            <a:off x="7290615" y="1920065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Quoi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tângulo de cantos arredondados 195">
            <a:extLst>
              <a:ext uri="{FF2B5EF4-FFF2-40B4-BE49-F238E27FC236}">
                <a16:creationId xmlns:a16="http://schemas.microsoft.com/office/drawing/2014/main" id="{1C42A4F7-3206-401F-917A-80224E90E182}"/>
              </a:ext>
            </a:extLst>
          </p:cNvPr>
          <p:cNvSpPr/>
          <p:nvPr/>
        </p:nvSpPr>
        <p:spPr>
          <a:xfrm>
            <a:off x="9337718" y="958433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D4B93D50-F4FB-4DF3-ABE9-81BA1CD6C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dirty="0"/>
              <a:t>On doit s’imaginer la scène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FCB9069-51E6-4733-AC38-04904F41E2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998205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dirty="0"/>
              <a:t>Qui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Quoi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Quand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Où ?</a:t>
            </a:r>
          </a:p>
          <a:p>
            <a:endParaRPr lang="fr-FR" dirty="0"/>
          </a:p>
          <a:p>
            <a:pPr marL="0" indent="0">
              <a:buNone/>
            </a:pPr>
            <a:r>
              <a:rPr lang="fr-FR" dirty="0"/>
              <a:t>Pourquoi ?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C5CE89F-7AEE-40FB-93A1-06D1321CE9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47722" y="1349797"/>
            <a:ext cx="1003504" cy="100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31FC0F15-42D4-4E73-8262-66856C8586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8073" y="2313996"/>
            <a:ext cx="1023421" cy="1023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2D0347D0-2871-4D17-8131-3D32FB530B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31819" y="3406885"/>
            <a:ext cx="890688" cy="89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ixaDeTexto 109">
            <a:extLst>
              <a:ext uri="{FF2B5EF4-FFF2-40B4-BE49-F238E27FC236}">
                <a16:creationId xmlns:a16="http://schemas.microsoft.com/office/drawing/2014/main" id="{EBEC4C53-1BFD-4CD9-85FC-96709E2CA9FF}"/>
              </a:ext>
            </a:extLst>
          </p:cNvPr>
          <p:cNvSpPr txBox="1"/>
          <p:nvPr/>
        </p:nvSpPr>
        <p:spPr>
          <a:xfrm>
            <a:off x="9246209" y="963968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Qui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Retângulo de cantos arredondados 195">
            <a:extLst>
              <a:ext uri="{FF2B5EF4-FFF2-40B4-BE49-F238E27FC236}">
                <a16:creationId xmlns:a16="http://schemas.microsoft.com/office/drawing/2014/main" id="{EB92064C-F80D-42B8-ACD3-9072F4595321}"/>
              </a:ext>
            </a:extLst>
          </p:cNvPr>
          <p:cNvSpPr/>
          <p:nvPr/>
        </p:nvSpPr>
        <p:spPr>
          <a:xfrm>
            <a:off x="7439518" y="3759512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5" name="CaixaDeTexto 109">
            <a:extLst>
              <a:ext uri="{FF2B5EF4-FFF2-40B4-BE49-F238E27FC236}">
                <a16:creationId xmlns:a16="http://schemas.microsoft.com/office/drawing/2014/main" id="{2625C0CF-FE83-4323-B3E2-AFA828EECB6B}"/>
              </a:ext>
            </a:extLst>
          </p:cNvPr>
          <p:cNvSpPr txBox="1"/>
          <p:nvPr/>
        </p:nvSpPr>
        <p:spPr>
          <a:xfrm>
            <a:off x="7334231" y="3737028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Où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Retângulo de cantos arredondados 195">
            <a:extLst>
              <a:ext uri="{FF2B5EF4-FFF2-40B4-BE49-F238E27FC236}">
                <a16:creationId xmlns:a16="http://schemas.microsoft.com/office/drawing/2014/main" id="{6FB51AFA-0AF4-4B80-9BDE-4CF61D055016}"/>
              </a:ext>
            </a:extLst>
          </p:cNvPr>
          <p:cNvSpPr/>
          <p:nvPr/>
        </p:nvSpPr>
        <p:spPr>
          <a:xfrm>
            <a:off x="9396404" y="4801753"/>
            <a:ext cx="1427764" cy="1394868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7" name="CaixaDeTexto 109">
            <a:extLst>
              <a:ext uri="{FF2B5EF4-FFF2-40B4-BE49-F238E27FC236}">
                <a16:creationId xmlns:a16="http://schemas.microsoft.com/office/drawing/2014/main" id="{73422BF9-353C-450C-B342-8A75332601F0}"/>
              </a:ext>
            </a:extLst>
          </p:cNvPr>
          <p:cNvSpPr txBox="1"/>
          <p:nvPr/>
        </p:nvSpPr>
        <p:spPr>
          <a:xfrm>
            <a:off x="9291117" y="4779269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kern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Pourquoi ?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32" name="Picture 8">
            <a:extLst>
              <a:ext uri="{FF2B5EF4-FFF2-40B4-BE49-F238E27FC236}">
                <a16:creationId xmlns:a16="http://schemas.microsoft.com/office/drawing/2014/main" id="{67F38A09-176C-498C-92FB-EE25C27692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06573" y="4041785"/>
            <a:ext cx="660709" cy="660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155162AF-5828-49B7-BC15-03E018B10C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2715" y="4298024"/>
            <a:ext cx="743858" cy="743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E1EF7E43-E050-4AFC-9F05-6ED3E06704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48488" y="5175576"/>
            <a:ext cx="1001387" cy="1001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740DE14-B55E-4289-90B1-29C80CB73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44892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0" grpId="0" animBg="1"/>
      <p:bldP spid="11" grpId="0"/>
      <p:bldP spid="8" grpId="0" animBg="1"/>
      <p:bldP spid="2" grpId="0"/>
      <p:bldP spid="3" grpId="0" build="p"/>
      <p:bldP spid="9" grpId="0"/>
      <p:bldP spid="14" grpId="0" animBg="1"/>
      <p:bldP spid="15" grpId="0"/>
      <p:bldP spid="16" grpId="0" animBg="1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D2B657-724E-4E90-AC28-DDF47D01D0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On doit se mettre à la place des personnages.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EBB8ABA-C127-4676-914F-B1BBD09339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502848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Que ressent la voyante ?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Pourquoi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Que veut-elle obtenir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Que ressent la cliente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Pourquoi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Que veut-elle obtenir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Où est la fille ?</a:t>
            </a:r>
          </a:p>
          <a:p>
            <a:pPr marL="0" indent="0">
              <a:lnSpc>
                <a:spcPct val="150000"/>
              </a:lnSpc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DD3107A-E976-425F-A89E-9F0CF1F87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885512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B7D20AC-E485-2DC9-6EAB-5481C69C4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Que se passe-t-il à la fin 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4E8A1DE-5BB8-F570-13FE-79EA2246F4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Pourquoi c’est drôle ?</a:t>
            </a:r>
          </a:p>
          <a:p>
            <a:pPr marL="0" indent="0">
              <a:buNone/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Quelle était la ruse de la voyante ?</a:t>
            </a:r>
          </a:p>
          <a:p>
            <a:pPr marL="0" indent="0">
              <a:buNone/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Est-ce que ça a fonctionné ?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3910787-4041-C5F6-563E-C6B9B87E9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3882477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14107</TotalTime>
  <Words>721</Words>
  <Application>Microsoft Office PowerPoint</Application>
  <PresentationFormat>Grand écran</PresentationFormat>
  <Paragraphs>151</Paragraphs>
  <Slides>25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25</vt:i4>
      </vt:variant>
    </vt:vector>
  </HeadingPairs>
  <TitlesOfParts>
    <vt:vector size="36" baseType="lpstr">
      <vt:lpstr>Agency FB</vt:lpstr>
      <vt:lpstr>Arial</vt:lpstr>
      <vt:lpstr>Arial Unicode MS</vt:lpstr>
      <vt:lpstr>AvenirNext LT Pro Regular</vt:lpstr>
      <vt:lpstr>Bahnschrift</vt:lpstr>
      <vt:lpstr>Bauhaus 93</vt:lpstr>
      <vt:lpstr>Blackadder ITC</vt:lpstr>
      <vt:lpstr>Calibri</vt:lpstr>
      <vt:lpstr>Calibri Light</vt:lpstr>
      <vt:lpstr>CrayonL</vt:lpstr>
      <vt:lpstr>Thème Office</vt:lpstr>
      <vt:lpstr>date </vt:lpstr>
      <vt:lpstr>Rappel</vt:lpstr>
      <vt:lpstr>Le texte de cette semaine est une pièce de théâtre.</vt:lpstr>
      <vt:lpstr>Aujourd’hui nous allons continuer la scène 2, la fin de l’histoire.</vt:lpstr>
      <vt:lpstr>Scène 2 :</vt:lpstr>
      <vt:lpstr>La fin :</vt:lpstr>
      <vt:lpstr>On doit s’imaginer la scène :</vt:lpstr>
      <vt:lpstr>On doit se mettre à la place des personnages.</vt:lpstr>
      <vt:lpstr>Que se passe-t-il à la fin ?</vt:lpstr>
      <vt:lpstr>On doit bien connaître le texte.</vt:lpstr>
      <vt:lpstr>Lecture entrainement.</vt:lpstr>
      <vt:lpstr>Pour maitriser le texte, il faut bien analyser les phrases.</vt:lpstr>
      <vt:lpstr>Exercices :</vt:lpstr>
      <vt:lpstr>Présentation PowerPoint</vt:lpstr>
      <vt:lpstr>Présentation PowerPoint</vt:lpstr>
      <vt:lpstr>Présentation PowerPoint</vt:lpstr>
      <vt:lpstr>Présentation PowerPoint</vt:lpstr>
      <vt:lpstr>Pour bien articuler, il existe des exercices de diction :</vt:lpstr>
      <vt:lpstr>Exercices :</vt:lpstr>
      <vt:lpstr>Présentation PowerPoint</vt:lpstr>
      <vt:lpstr>Bilan : </vt:lpstr>
      <vt:lpstr>La prochaine fois</vt:lpstr>
      <vt:lpstr>Devoirs : </vt:lpstr>
      <vt:lpstr>Lecture mots rapide : chacun son tour</vt:lpstr>
      <vt:lpstr>Lecture mots rapide : chacun son tour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fabrice ledoux</cp:lastModifiedBy>
  <cp:revision>202</cp:revision>
  <dcterms:created xsi:type="dcterms:W3CDTF">2021-07-07T15:19:39Z</dcterms:created>
  <dcterms:modified xsi:type="dcterms:W3CDTF">2022-06-09T11:35:11Z</dcterms:modified>
</cp:coreProperties>
</file>