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3"/>
  </p:notesMasterIdLst>
  <p:sldIdLst>
    <p:sldId id="855" r:id="rId2"/>
    <p:sldId id="257" r:id="rId3"/>
    <p:sldId id="683" r:id="rId4"/>
    <p:sldId id="902" r:id="rId5"/>
    <p:sldId id="903" r:id="rId6"/>
    <p:sldId id="647" r:id="rId7"/>
    <p:sldId id="896" r:id="rId8"/>
    <p:sldId id="608" r:id="rId9"/>
    <p:sldId id="610" r:id="rId10"/>
    <p:sldId id="611" r:id="rId11"/>
    <p:sldId id="612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6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09T11:17:44.300"/>
    </inkml:context>
    <inkml:brush xml:id="br0">
      <inkml:brushProperty name="width" value="0.1" units="cm"/>
      <inkml:brushProperty name="height" value="0.1" units="cm"/>
      <inkml:brushProperty name="color" value="#3333CC"/>
    </inkml:brush>
  </inkml:definitions>
  <inkml:trace contextRef="#ctx0" brushRef="#br0">23 214 24575,'-8'14'0,"-7"13"0,19-20 0,13-9 0,5-7 0,0 0 0,0-2 0,-2-1 0,1-1 0,27-22 0,-31 23 0,-4 3 0,-1 0 0,0 0 0,0-1 0,-1-1 0,0 0 0,-1 0 0,0-1 0,-1 0 0,0-1 0,12-25 0,-18 24 0,-11 23 0,-14 26 0,-25 49 0,4 3 0,3 1 0,5 1 0,3 2 0,-33 162 0,51-171 0,14-82 0,0 1 0,0-1 0,0 0 0,0 0 0,0 0 0,1 0 0,-1 0 0,0 0 0,0 0 0,0 0 0,0 0 0,1 0 0,-1 1 0,0-1 0,0 0 0,0 0 0,1 0 0,-1 0 0,0 0 0,0 0 0,0 0 0,0 0 0,1-1 0,-1 1 0,0 0 0,0 0 0,0 0 0,0 0 0,1 0 0,-1 0 0,0 0 0,0 0 0,0 0 0,0 0 0,0-1 0,1 1 0,-1 0 0,0 0 0,0 0 0,0 0 0,0 0 0,0-1 0,0 1 0,0 0 0,0 0 0,1 0 0,-1 0 0,0-1 0,0 1 0,0 0 0,0 0 0,0 0 0,0-1 0,0 1 0,0 0 0,0 0 0,0 0 0,0-1 0,10-16 0,-1-8 0,-2-1 0,0-1 0,5-47 0,0-89 0,-10 131 0,3-33 0,-2 32 0,-1 1 0,-1-1 0,-2 0 0,-9-59 0,10 89 10,-1 0 0,0 0 0,0 0 0,0 1 0,0-1 0,0 0 0,-1 1 0,1-1 0,-4-3 0,5 6-64,-1-1-1,0 0 1,1 1 0,-1-1 0,0 0-1,0 1 1,0-1 0,0 1 0,1-1-1,-1 1 1,0 0 0,0-1 0,0 1-1,0 0 1,0 0 0,0 0 0,0 0-1,0-1 1,0 1 0,0 0 0,0 1-1,0-1 1,0 0 0,0 0 0,0 0-1,-1 1 1,-20 12-6772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09T11:18:15.943"/>
    </inkml:context>
    <inkml:brush xml:id="br0">
      <inkml:brushProperty name="width" value="0.35" units="cm"/>
      <inkml:brushProperty name="height" value="0.35" units="cm"/>
      <inkml:brushProperty name="color" value="#3333CC"/>
    </inkml:brush>
  </inkml:definitions>
  <inkml:trace contextRef="#ctx0" brushRef="#br0">857 1932 24575,'0'890'0,"-1"-863"0,1-21 0,-1 1 0,1-1 0,0 1 0,0-1 0,1 0 0,0 1 0,0-1 0,0 1 0,4 9 0,-5-16 0,0 0 0,1 1 0,-1-1 0,0 0 0,0 1 0,0-1 0,0 0 0,1 0 0,-1 1 0,0-1 0,0 0 0,1 0 0,-1 0 0,0 1 0,0-1 0,1 0 0,-1 0 0,0 0 0,1 0 0,-1 0 0,0 0 0,1 1 0,-1-1 0,0 0 0,0 0 0,1 0 0,-1 0 0,0 0 0,1 0 0,-1 0 0,0 0 0,1 0 0,-1 0 0,0-1 0,1 1 0,-1 0 0,0 0 0,1 0 0,-1 0 0,0 0 0,0-1 0,1 1 0,-1 0 0,14-17 0,6-20 0,-10 8 0,-1 0 0,-1 0 0,-1-1 0,-2 0 0,-1-1 0,-1 1 0,-2-1 0,-1 1 0,-8-60 0,-1 8 0,1 32 0,3 0 0,3 0 0,1 0 0,7-53 0,-5 97 0,0-1 0,1 1 0,-1 0 0,2 0 0,-1 0 0,1 0 0,-1 0 0,2 0 0,-1 1 0,0 0 0,1-1 0,0 1 0,1 1 0,-1-1 0,1 0 0,0 1 0,0 0 0,0 0 0,0 1 0,1 0 0,-1-1 0,1 2 0,0-1 0,0 1 0,0 0 0,1 0 0,8-1 0,15-2 0,-1 2 0,1 1 0,0 1 0,48 5 0,-71-4 0,195 19 0,107 3 0,-291-22 0,0 1 0,-1 1 0,1 0 0,-1 1 0,0 1 0,0 0 0,31 14 0,-38-13 0,0 0 0,0 1 0,0 1 0,-1-1 0,0 2 0,0-1 0,-1 1 0,0 1 0,0-1 0,-1 1 0,0 0 0,11 21 0,-2 4 0,-1 2 0,-2 0 0,-1 1 0,-2 0 0,7 48 0,4 4 0,4-2 0,37 87 0,-41-118 0,-12-26 0,0 0 0,-2 1 0,-1 0 0,2 36 0,-2 130 0,-3-32 0,-1-132 0,0 9 0,1 1 0,2-1 0,2 0 0,2 0 0,14 41 0,13 7 0,47 140 0,-52-132 0,4-2 0,53 102 0,-77-171 0,-2 0 0,0 1 0,6 38 0,11 36 0,-15-62 0,-1 0 0,-2 0 0,-2 1 0,1 46 0,-8 170 0,-3-114 0,6 58 0,-17 378 0,7-499 0,-4-1 0,-2 0 0,-28 83 0,30-128 0,-4 12 0,1 1 0,3 1 0,1 0 0,-7 90 0,20 50 0,-1 25 0,-2-203 0,0 0 0,-1 0 0,0-1 0,-1 1 0,1-1 0,-2 1 0,1-1 0,-2 0 0,1 0 0,-1-1 0,0 0 0,-1 1 0,0-2 0,0 1 0,-10 8 0,-9 7 0,-1-2 0,-1 0 0,-34 18 0,-12 10 0,58-38 0,0 0 0,-1 0 0,0-1 0,0-1 0,-1-1 0,0 0 0,-1-1 0,1-1 0,-2-1 0,1-1 0,-32 5 0,-134-4 0,128-6 0,-1 2 0,1 3 0,0 2 0,-87 21 0,0 16 0,-170 77 0,187-50 0,55-29 0,67-39 0,-7 4 0,-1 1 0,0-2 0,0 0 0,0 0 0,-16 3 0,26-7 0,-1-1 0,1 1 0,-1-1 0,1 0 0,-1 0 0,1 0 0,-1 0 0,0 0 0,1-1 0,-1 1 0,1-1 0,-1 0 0,1 1 0,-1-1 0,1 0 0,0-1 0,0 1 0,-1 0 0,1-1 0,0 1 0,0-1 0,0 1 0,0-1 0,0 0 0,1 0 0,-1 0 0,1 0 0,-1 0 0,1 0 0,0-1 0,-1 1 0,0-5 0,-13-34 0,10 26 0,0 1 0,-1 0 0,-12-23 0,7 19 0,1 0 0,1-1 0,1-1 0,1 1 0,1-1 0,0 0 0,1-1 0,-2-27 0,-17-67 0,11 58 0,-7-80 0,9-35 0,-29-242 0,-11-54 0,50 419 0,1 0 0,3 0 0,16-87 0,49-139 0,-56 233 0,96-309 0,-35 123 0,-56 165 0,-3-1 0,-3 0 0,5-109 0,-18-201 0,-3 163 0,23-189 0,0 28 0,-16 324 0,13-67 0,-3 35 0,-9 339 0,-39 148 0,14-199 0,18-171 0,-8 115 0,-7 0 0,-44 166 0,33-227 0,27-81 0,-1-1 0,-1 0 0,0 0 0,0 0 0,0 0 0,-1-1 0,-7 8 0,12-15 0,0-1 0,1 1 0,-1 0 0,0-1 0,0 1 0,1-1 0,-1 1 0,0 0 0,0-1 0,0 0 0,0 1 0,0-1 0,0 0 0,0 1 0,1-1 0,-1 0 0,0 0 0,0 0 0,0 0 0,0 0 0,0 0 0,0 0 0,0 0 0,0 0 0,0 0 0,0-1 0,0 1 0,0 0 0,0-1 0,0 1 0,0-1 0,-1 0 0,0-1 0,-1-1 0,0 1 0,1-1 0,-1 0 0,1 0 0,0 0 0,0 0 0,0 0 0,-2-4 0,-4-10 0,1-1 0,-7-29 0,-4-21 0,4-1 0,3-1 0,2 0 0,2-92 0,31 348 0,-14 222 0,-4-93 0,0-281 0,-6-34 0,1 1 0,-1-1 0,0 1 0,1 0 0,-1-1 0,0 1 0,1-1 0,-1 1 0,1-1 0,-1 1 0,1-1 0,-1 1 0,1-1 0,-1 0 0,1 1 0,-1-1 0,1 0 0,0 1 0,-1-1 0,1 0 0,0 0 0,-1 0 0,1 1 0,0-1 0,0 0 0,3-1 0,-1-1 0,0 1 0,0-1 0,1 1 0,-1-1 0,0 0 0,-1 0 0,1 0 0,0-1 0,-1 1 0,1-1 0,-1 1 0,0-1 0,4-5 0,182-266 0,-16-22 0,-145 249 0,75-146 0,-7-4 0,-10-4 0,65-229 0,-121 332 0,-5-2 0,-4-1 0,-5 0 0,-4-1 0,-5-196 0,-12 262 0,6 35 0,-1 1 0,1-1 0,0 0 0,0 1 0,-1-1 0,1 0 0,0 1 0,-1-1 0,1 0 0,-1 1 0,1-1 0,-1 0 0,1 1 0,-1-1 0,0 1 0,1-1 0,-1 1 0,1 0 0,-1-1 0,0 1 0,-1-1 0,0 2 0,0 0 0,0 0 0,0 0 0,0 0 0,0 0 0,0 1 0,0-1 0,0 0 0,1 1 0,-1 0 0,0-1 0,1 1 0,0 0 0,-1 0 0,1 0 0,0 0 0,0 0 0,0 0 0,0 0 0,0 0 0,0 4 0,-33 76 0,4 2 0,-23 107 0,15-52 0,-108 491 0,143-610 0,1-22 0,2-34 0,12-111 0,42-204 0,60-143 0,-80 356 0,-24 96 0,-1 1 0,2 0 0,27-66 0,-35 101 0,0 0 0,0 0 0,0 1 0,0-1 0,1 1 0,0 0 0,0 0 0,0 1 0,1-1 0,0 1 0,7-6 0,-9 9 0,0-1 0,-1 1 0,1 0 0,0 0 0,0 1 0,0-1 0,0 1 0,0-1 0,0 1 0,0 0 0,0 0 0,-1 0 0,1 0 0,0 1 0,0-1 0,0 1 0,0 0 0,0-1 0,0 1 0,-1 1 0,1-1 0,0 0 0,-1 1 0,1-1 0,2 4 0,7 3 0,-1 2 0,0 0 0,0 0 0,-1 1 0,-1 0 0,0 1 0,0 0 0,8 17 0,50 113 0,-49-101 0,21 63 0,-28-70 0,2-1 0,20 40 0,-32-72 0,-1 1 0,1-1 0,0 1 0,0-1 0,-1 0 0,1 1 0,0-1 0,0 0 0,1 1 0,-1-1 0,0 0 0,0 0 0,1 0 0,-1 0 0,0 0 0,1 0 0,-1-1 0,1 1 0,2 1 0,-3-3 0,0 0 0,0 1 0,1-1 0,-1 1 0,0-1 0,0 0 0,0 0 0,0 0 0,0 0 0,0 0 0,-1 0 0,1 0 0,0 0 0,0 0 0,-1 0 0,1 0 0,0 0 0,-1-1 0,1 1 0,-1 0 0,0 0 0,1-1 0,-1 1 0,0-2 0,9-30 0,-3 0 0,0-1 0,1-59 0,1-6 0,2 10 0,19-129 0,-23 195 0,-3 35 0,-6 41 0,-39 100 0,26-104 0,-14 76 0,23-89 0,-22 63 0,1-4 0,25-79 0,0 1 0,2-1 0,0 0 0,0 1 0,5 30 0,20 86 0,-16-92 0,59 266 0,35 184 0,-41-1 0,-61-423 0,-6-56 0,-1-18 0,-5-28 0,-36-314 0,23 134 0,-8 26 0,-8 1 0,-113-317 0,147 488 0,4 4 0,-2 1 0,0 0 0,0 0 0,-1 0 0,-1 1 0,-7-12 0,14 23 0,0 1 0,0-1 0,0 0 0,0 0 0,0 1 0,0-1 0,0 0 0,0 0 0,0 0 0,0 1 0,0-1 0,0 0 0,0 0 0,0 0 0,0 1 0,-1-1 0,1 0 0,0 0 0,0 0 0,0 1 0,0-1 0,0 0 0,-1 0 0,1 0 0,0 0 0,0 0 0,0 1 0,0-1 0,-1 0 0,1 0 0,0 0 0,0 0 0,0 0 0,-1 0 0,1 0 0,0 0 0,0 0 0,0 0 0,-1 0 0,1 0 0,0 0 0,0 0 0,-1 0 0,1 0 0,0 0 0,0 0 0,0 0 0,-1 0 0,1 0 0,0 0 0,0 0 0,0 0 0,-1 0 0,1 0 0,0-1 0,0 1 0,0 0 0,0 0 0,-1 0 0,3 15 0,1 0 0,1 1 0,0-1 0,1-1 0,7 17 0,-3-9 0,187 483 0,-183-476 0,-13-29 0,0 0 0,0 0 0,0 0 0,0 1 0,0-1 0,0 0 0,1 0 0,-1 0 0,0 1 0,0-1 0,0 0 0,0 0 0,0 0 0,1 1 0,-1-1 0,0 0 0,0 0 0,0 0 0,0 0 0,1 0 0,-1 1 0,0-1 0,0 0 0,0 0 0,1 0 0,-1 0 0,0 0 0,0 0 0,1 0 0,-1 0 0,0 0 0,0 0 0,1 0 0,-1 0 0,0 0 0,0 0 0,0 0 0,1 0 0,-1 0 0,0 0 0,0 0 0,1 0 0,-1-1 0,0 1 0,0 0 0,2-4 0,-1-1 0,0 1 0,0-1 0,0 1 0,0-1 0,-1 0 0,0 1 0,0-6 0,-11-524 0,-3 383 0,-50-228 0,-76-103 0,130 457 0,10 25 0,0 0 0,-1 0 0,1-1 0,0 1 0,0 0 0,0 0 0,0 0 0,0 0 0,0-1 0,0 1 0,0 0 0,0 0 0,0 0 0,0 0 0,-1 0 0,1-1 0,0 1 0,0 0 0,0 0 0,0 0 0,0 0 0,-1 0 0,1 0 0,0 0 0,0 0 0,0 0 0,0-1 0,-1 1 0,1 0 0,0 0 0,0 0 0,0 0 0,0 0 0,-1 0 0,1 0 0,0 0 0,0 0 0,0 0 0,0 0 0,-1 0 0,1 1 0,0-1 0,0 0 0,0 0 0,0 0 0,-1 0 0,1 0 0,0 0 0,0 0 0,-2 4 0,1 0 0,1 1 0,-1-1 0,0 0 0,1 0 0,0 0 0,0 9 0,17 228 0,-5-86 0,27 287 0,130 592 0,-123-863 0,3 12 0,-48-175 0,-1-1 0,1 1 0,-1 0 0,0 0 0,-1-1 0,0 1 0,0-1 0,0 1 0,-1-1 0,-1 1 0,1-1 0,-7 13 0,-3 3 0,-2-1 0,-21 29 0,24-36 0,-502 625 0,372-472 0,120-142 0,-24 28 0,42-50 0,-1-1 0,0 1 0,1-1 0,-1 0 0,-1 0 0,1 0 0,0-1 0,0 1 0,-10 2 0,13-5 0,1 0 0,-1 0 0,0 0 0,0 0 0,0 0 0,0 0 0,0 0 0,0 0 0,0 0 0,0-1 0,0 1 0,1 0 0,-1-1 0,0 1 0,0 0 0,0-1 0,1 1 0,-1-1 0,0 0 0,0 1 0,1-1 0,-1 1 0,0-1 0,1 0 0,-1 0 0,1 1 0,-1-1 0,1 0 0,0 0 0,-1 0 0,1 0 0,0 1 0,-1-1 0,1 0 0,0 0 0,0 0 0,0 0 0,0 0 0,0 0 0,0 0 0,0 0 0,0-1 0,2-47 0,8-4 0,3 1 0,37-100 0,60-101 0,-80 189 0,178-396 0,-168 378 0,-25 61 0,-5 18 0,-9 5 0,0-1 0,1 1 0,-1 0 0,0 0 0,-1 0 0,1 0 0,0 0 0,0 1 0,-1-1 0,0 0 0,1 0 0,-1 0 0,0 0 0,0 1 0,0 1 0,1 31 0,-1 1 0,-2-1 0,-7 43 0,-30 113 0,13-69 0,-5 54 0,-13 291 0,43-449 0,1-1 0,0 1 0,-1 0 0,-2-1 0,-5 27 0,8-43 0,-1 0 0,1 0 0,0 0 0,0 0 0,-1 0 0,1 0 0,-1-1 0,1 1 0,-1 0 0,1 0 0,-1 0 0,1 0 0,-1-1 0,0 1 0,1 0 0,-1-1 0,0 1 0,0 0 0,1-1 0,-1 1 0,-1 0 0,1-1 0,0-1 0,0 1 0,0-1 0,1 1 0,-1 0 0,0-1 0,1 0 0,-1 1 0,0-1 0,1 1 0,-1-1 0,1 0 0,-1 1 0,1-1 0,-1 0 0,1 1 0,-1-1 0,1 0 0,0 0 0,-1 0 0,1 1 0,0-1 0,0 0 0,-1-1 0,-6-27 0,2 1 0,0-1 0,2 0 0,1 0 0,2-33 0,0 7 0,-1-421 0,-2-63 0,2 501 0,-2 0 0,-1 0 0,-12-49 0,7 70 0,2 23 0,-4 35 0,10-35 0,-70 494 0,33-199 0,21-189 0,-109 804 0,95-538 0,28-356 0,2-21 0,1-1 0,0 0 0,0 0 0,0 0 0,0 0 0,0 0 0,0 0 0,0 0 0,-1 0 0,1 0 0,0 0 0,0 0 0,0 0 0,0 0 0,0 0 0,0 0 0,-1 0 0,1 0 0,0 0 0,0 0 0,0 0 0,0 0 0,0 0 0,-1 0 0,1 0 0,0 0 0,0 0 0,0 0 0,0 0 0,0 0 0,0 0 0,0 0 0,-1 0 0,1 0 0,0-1 0,0 1 0,0 0 0,0 0 0,0 0 0,0 0 0,0 0 0,0 0 0,0 0 0,0-1 0,0 1 0,-1 0 0,1 0 0,0 0 0,0 0 0,0 0 0,0 0 0,0-1 0,0 1 0,0 0 0,0 0 0,0 0 0,0 0 0,0 0 0,0-1 0,0 1 0,1 0 0,-13-44 0,9 28 0,-20-79 0,-193-691 0,194 736 0,13 39 0,2 14 0,0 22 0,0 65 0,8 160 0,3-117 0,26 362 0,-27-472 0,-2-34 0,-4-40 0,-10-39 0,-4 2 0,-4 0 0,-4 2 0,-3 0 0,-4 2 0,-53-98 0,7 52 0,-24-48 0,100 173 0,0 1 0,0-1 0,0 0 0,0 0 0,1 0 0,0 0 0,0 0 0,0-1 0,1 1 0,-1 0 0,1 0 0,2-10 0,-1 11 0,0 1 0,1-1 0,-1 0 0,1 1 0,0-1 0,0 1 0,0-1 0,1 1 0,-1 0 0,1 0 0,0 0 0,0 1 0,0-1 0,0 1 0,0-1 0,0 1 0,7-3 0,26-12 0,0 2 0,1 1 0,1 2 0,71-13 0,44-14 0,-112 24 0,-1-2 0,0-2 0,-2-1 0,45-31 0,133-111 0,-150 109 0,-50 41 0,28-22 0,-2-1 0,66-72 0,-102 99 0,0 0 0,-1-1 0,0 0 0,-1 0 0,0 0 0,0-1 0,-1 1 0,-1-1 0,1 0 0,-1 1 0,0-14 0,1-15 0,-5-63 0,0 51 0,0-14 0,0 21 0,5-62 0,3 85 0,5 19 0,15 29 0,17 38 0,56 116 0,-67-119 0,195 445 0,-115-245 0,-102-238 0,18 36 0,-27-59 0,1 1 0,-1 0 0,1-1 0,0 1 0,-1-1 0,1 0 0,1 1 0,-1-1 0,0 0 0,0 0 0,1 0 0,-1-1 0,1 1 0,0-1 0,4 3 0,-6-4 0,1 0 0,-1 0 0,0 0 0,0-1 0,0 1 0,0 0 0,0 0 0,1-1 0,-1 1 0,0-1 0,0 1 0,0-1 0,0 1 0,0-1 0,0 0 0,0 1 0,0-1 0,-1 0 0,1 0 0,0 0 0,0 0 0,-1 0 0,1 0 0,0 0 0,-1 0 0,1 0 0,-1 0 0,1 0 0,-1 0 0,0 0 0,1 0 0,-1-2 0,11-44 0,-11 44 0,11-107 0,-6-1 0,-9-120 0,0 89 0,-1-366 0,21 866 0,-1-73 0,-37 329 0,14-495 0,6-70 0,-2-1 0,-2-1 0,-23 92 0,-8-28 0,-4-2 0,-4-1 0,-84 141 0,117-230 0,-1-1 0,-1 0 0,0-1 0,-1-1 0,-1 0 0,-18 14 0,-10 3 0,-62 34 0,-4-7 0,70-41 0,1 2 0,1 2 0,1 2 0,-44 37 0,-117 139 0,20-21 0,77-76 0,100-102 0,0-1 0,0 0 0,0 0 0,0 0 0,0 0 0,0 0 0,-1 0 0,1 0 0,0-1 0,-1 1 0,1 0 0,0-1 0,-1 1 0,1-1 0,-1 1 0,1-1 0,-1 0 0,-2 1 0,3-2 0,0 1 0,0 0 0,0-1 0,0 1 0,0-1 0,0 1 0,1-1 0,-1 1 0,0-1 0,1 0 0,-1 0 0,0 1 0,1-1 0,-1 0 0,0 0 0,1 1 0,-1-1 0,1 0 0,0 0 0,-1 0 0,1-2 0,-3-7 0,1-1 0,0 0 0,1 0 0,0-14 0,0 19 0,-2-142 0,14-147 0,-11 369 0,2-54 0,-2 0 0,0 0 0,-1 0 0,-7 34 0,3-37 0,0 1 0,2-1 0,0 1 0,0 20 0,3-32 0,1 1 0,0-1 0,0 1 0,0-1 0,1 0 0,0 1 0,0-1 0,0 0 0,1 0 0,0 0 0,0 0 0,0-1 0,1 1 0,0-1 0,5 5 0,6 5 0,1 0 0,0 0 0,1-2 0,1 0 0,22 12 0,108 50 0,-38-21 0,1 9 0,-63-33 0,2-2 0,0-3 0,2-1 0,97 29 0,-34-37 0,-86-13 0,-1 0 0,0 2 0,37 11 0,31 21 0,31 11 0,-98-42 0,-1-2 0,1-1 0,0-1 0,57-3 0,27 0 0,-111 1 0,0 0 0,-1 0 0,1 0 0,0 0 0,-1 1 0,1-1 0,-1 0 0,1 1 0,-1-1 0,1 1 0,-1-1 0,1 1 0,-1 0 0,1-1 0,-1 1 0,3 2 0,-5-2 0,1 0 0,-1 1 0,0-1 0,0 0 0,0 0 0,0 0 0,0 0 0,0 0 0,0-1 0,0 1 0,0 0 0,0 0 0,-1-1 0,1 1 0,0-1 0,-1 1 0,1-1 0,0 1 0,-1-1 0,1 0 0,0 0 0,-1 0 0,-1 0 0,-43 11 0,-1-2 0,-76 5 0,-104-7 0,151-6 0,24 0 0,-535-3 0,556-1 0,0-2 0,0-1 0,-47-15 0,14 3 0,31 12 0,-1 1 0,1 2 0,-1 1 0,-39 3 0,-41-2 0,91-5 0,22 5 0,1 1 0,0 0 0,0 0 0,0-1 0,-1 1 0,1 0 0,0-1 0,0 1 0,0 0 0,-1-1 0,1 1 0,0 0 0,0-1 0,0 1 0,0 0 0,0-1 0,0 1 0,0 0 0,0-1 0,0 1 0,0-1 0,0 1 0,0 0 0,0-1 0,0 1 0,0 0 0,0-1 0,0 1 0,1 0 0,-1-1 0,0 1 0,0 0 0,1-1 0,2-3 0,0 0 0,1 1 0,0-1 0,-1 1 0,1-1 0,8-3 0,224-131 0,-26 17 0,-89 42 0,137-118 0,-210 154 0,-1-1 0,-3-3 0,-1-1 0,-3-2 0,44-71 0,-67 89 0,-1-1 0,-1 0 0,-2-1 0,-1-1 0,-2 0 0,-1 0 0,-2-1 0,3-38 0,-4-37 0,-8-143 0,-2 147 0,4 86 0,0 10 0,0 0 0,0 0 0,-1 0 0,-1 0 0,-4-20 0,6 31 0,0 0 0,-1-1 0,1 1 0,0 0 0,0 0 0,0-1 0,0 1 0,-1 0 0,1 0 0,0-1 0,0 1 0,0 0 0,-1 0 0,1-1 0,0 1 0,0 0 0,-1 0 0,1 0 0,0 0 0,0 0 0,-1-1 0,1 1 0,0 0 0,-1 0 0,1 0 0,0 0 0,-1 0 0,1 0 0,0 0 0,0 0 0,-1 0 0,1 0 0,0 0 0,-1 0 0,1 0 0,0 0 0,-1 0 0,1 0 0,0 1 0,0-1 0,-1 0 0,1 0 0,0 0 0,0 0 0,-1 1 0,1-1 0,0 0 0,0 0 0,-1 0 0,1 1 0,0-1 0,0 0 0,0 0 0,0 1 0,-1-1 0,1 0 0,0 1 0,0-1 0,0 0 0,0 0 0,0 1 0,0-1 0,-10 16 0,2 0 0,0 1 0,-10 28 0,1-1 0,-124 312 0,-99 391 0,229-711 0,8-33 0,6-24 0,34-149 0,89-245 0,-67 240 0,49-246 0,-84 251 0,-7-1 0,-9-323 0,-10 479 0,1 22 0,0 33 0,-4 1063 0,6-727 0,-4-356 0,-6-40 0,-6-40 0,2-2 0,3 0 0,3 0 0,0-85 0,-10-92 0,8 182 0,-1 2 0,-4-1 0,-29-77 0,39 122 0,0 1 0,-1-1 0,-1 1 0,-11-16 0,16 24 0,0 0 0,-1 0 0,1 1 0,-1-1 0,0 0 0,0 1 0,0-1 0,0 1 0,0-1 0,0 1 0,0 0 0,0 0 0,0 0 0,0 0 0,-1 0 0,1 0 0,0 1 0,-1-1 0,1 1 0,-1 0 0,1 0 0,-1-1 0,1 1 0,0 1 0,-1-1 0,1 0 0,-5 2 0,1 1 0,0 0 0,0 0 0,0 0 0,1 1 0,-1 0 0,1 0 0,0 1 0,0-1 0,1 1 0,-1 0 0,1 1 0,0-1 0,0 1 0,-2 6 0,-9 14 0,-18 52 0,30-70 0,-46 124 0,-50 216 0,81-263 0,4 1 0,4 0 0,2 152 0,8-235 0,-1 0 0,1 0 0,1-1 0,-1 1 0,0 0 0,1-1 0,-1 1 0,1 0 0,0-1 0,0 1 0,0 0 0,0-1 0,3 5 0,-4-7 0,1 0 0,0 1 0,-1-1 0,1 0 0,0 0 0,-1 0 0,1 0 0,-1 0 0,1 1 0,0-1 0,-1 0 0,1-1 0,0 1 0,-1 0 0,1 0 0,0 0 0,-1 0 0,1 0 0,-1-1 0,1 1 0,0 0 0,-1 0 0,1-1 0,-1 1 0,1 0 0,-1-1 0,1 1 0,-1-1 0,1 1 0,-1-1 0,1 1 0,-1-1 0,0 1 0,1-1 0,6-8 0,0-1 0,-1 1 0,0-1 0,-1 0 0,5-14 0,43-117 0,-6-2 0,-6-3 0,-7 0 0,25-252 0,-52 316 0,-3 57 0,-3 50 0,-5 254 0,-1-86 0,21 211 0,-14-381 0,1 1 0,1-1 0,1-1 0,1 1 0,15 34 0,-19-53 0,0 0 0,0 1 0,1-2 0,-1 1 0,1 0 0,0-1 0,0 1 0,0-1 0,1 0 0,-1 0 0,1 0 0,0 0 0,0-1 0,7 4 0,-7-5 0,1 0 0,-1 0 0,1 0 0,-1-1 0,1 1 0,0-1 0,-1 0 0,1-1 0,-1 1 0,1-1 0,0 0 0,-1 0 0,1 0 0,-1-1 0,0 1 0,1-1 0,5-4 0,10-5 0,-2-1 0,1 0 0,-2-2 0,0 0 0,0-1 0,-2 0 0,20-25 0,91-137 0,-77 103 0,-48 72 0,0-1 0,1 1 0,-1 0 0,1 0 0,0-1 0,-1 1 0,1 0 0,0 0 0,0 0 0,0 1 0,1-1 0,-1 0 0,0 1 0,1 0 0,-1-1 0,1 1 0,-1 0 0,4 0 0,-5 1 0,0 0 0,0 0 0,-1 0 0,1 0 0,0 1 0,0-1 0,0 0 0,-1 1 0,1-1 0,0 1 0,0-1 0,-1 1 0,1-1 0,0 1 0,-1 0 0,1-1 0,-1 1 0,1 0 0,0-1 0,0 2 0,11 30 0,-1 38 0,-4 1 0,-2-1 0,-7 114 0,0-97 0,1-20 0,-1-43 0,4-46 0,55-263 0,-18 115 0,-10 3 0,-7 0 0,1-266 0,-32 278 0,7 136 0,-1 0 0,-1 0 0,-1 1 0,-1 0 0,-12-27 0,18 44 0,-1-1 0,1 1 0,-1 0 0,0 0 0,1 0 0,-1 0 0,0 0 0,1 0 0,-1 0 0,0 0 0,0 0 0,0 0 0,0 1 0,0-1 0,0 0 0,-2 0 0,3 1 0,-1 0 0,1 0 0,-1 0 0,1 0 0,-1 0 0,1 0 0,-1 0 0,1 0 0,-1 1 0,1-1 0,-1 0 0,1 0 0,0 1 0,-1-1 0,1 0 0,-1 1 0,1-1 0,0 0 0,-1 1 0,1-1 0,0 0 0,0 1 0,-1-1 0,1 1 0,0-1 0,0 1 0,-1 0 0,-12 47 0,-2 96 0,5 270 0,11-268 0,-7 224 0,-28-6 0,31-349 0,0 0 0,0-1 0,-10 23 0,13-36 0,0-1 0,0 1 0,0 0 0,0 0 0,-1 0 0,1 0 0,0-1 0,0 1 0,-1 0 0,1 0 0,-1-1 0,1 1 0,-1 0 0,1-1 0,-1 1 0,1 0 0,-1-1 0,0 1 0,1-1 0,-1 1 0,0-1 0,1 1 0,-1-1 0,0 1 0,0-1 0,0 0 0,1 1 0,-1-1 0,0 0 0,0 0 0,0 0 0,0 0 0,1 0 0,-1 0 0,-2 0 0,-18-24 0,19 21 0,0-1 0,-1 1 0,0-1 0,1 1 0,-1 0 0,0 0 0,-5-3 0,7 5 0,0 1 0,0 0 0,0-1 0,0 1 0,0 0 0,0-1 0,-1 1 0,1 0 0,0 0 0,0 0 0,0 0 0,0 0 0,0 0 0,0 0 0,-1 1 0,1-1 0,0 0 0,0 0 0,0 1 0,0-1 0,0 1 0,0-1 0,0 1 0,0 0 0,0-1 0,0 1 0,1 0 0,-1-1 0,0 1 0,0 0 0,0 0 0,1 0 0,-2 1 0,-6 10 0,1 0 0,0 1 0,1 0 0,0 0 0,1 1 0,0-1 0,2 1 0,-1 0 0,-2 24 0,0-8 0,-8 57 0,10-58 0,0 0 0,-2 0 0,-13 38 0,4-44 0,15-23 0,0 0 0,0 1 0,0-1 0,-1 0 0,1 0 0,0 0 0,0 0 0,-1 0 0,1 1 0,0-1 0,-1 0 0,1 0 0,0 0 0,0 0 0,-1 0 0,1 0 0,0 0 0,-1 0 0,1 0 0,0 0 0,0 0 0,-1 0 0,1 0 0,0 0 0,0 0 0,-1-1 0,1 1 0,0 0 0,0 0 0,-1 0 0,1 0 0,0 0 0,0-1 0,-1 1 0,1 0 0,0 0 0,0 0 0,0-1 0,-1 1 0,1 0 0,-1-3 0,-1 0 0,1-1 0,0 1 0,0 0 0,0 0 0,1-1 0,-1 1 0,1 0 0,0-1 0,0-3 0,3-42 0,16-78 0,-12 103 0,-7 24 0,0-1 0,0 1 0,0 0 0,0 0 0,0 0 0,0 0 0,0 0 0,0 0 0,0 0 0,0-1 0,0 1 0,0 0 0,0 0 0,0 0 0,0 0 0,0 0 0,1 0 0,-1 0 0,0 0 0,0 0 0,0 0 0,0 0 0,0-1 0,0 1 0,0 0 0,0 0 0,1 0 0,-1 0 0,0 0 0,0 0 0,0 0 0,0 0 0,0 0 0,0 0 0,0 0 0,1 0 0,-1 0 0,0 0 0,0 0 0,0 0 0,0 0 0,0 0 0,0 0 0,0 1 0,1-1 0,-1 0 0,0 0 0,0 0 0,0 0 0,0 0 0,0 0 0,0 0 0,0 0 0,0 0 0,0 0 0,0 0 0,1 1 0,-1-1 0,0 0 0,0 0 0,0 0 0,0 0 0,0 0 0,0 0 0,0 0 0,0 1 0,0-1 0,6 38 0,-5 15 0,-1-32 0,0 0 0,1-1 0,1 1 0,10 37 0,-11-53 0,1 1 0,0-1 0,1 0 0,-1 0 0,1 0 0,0 0 0,0-1 0,1 1 0,-1-1 0,1 0 0,0 0 0,0 0 0,0 0 0,1-1 0,-1 1 0,1-1 0,0-1 0,0 1 0,0 0 0,0-1 0,0 0 0,11 2 0,1-1 0,0 0 0,0-2 0,0 0 0,1-1 0,-1 0 0,0-2 0,0 0 0,1-1 0,-2 0 0,1-1 0,0-2 0,-1 1 0,19-11 0,-22 11 0,0-2 0,-1 1 0,0-2 0,0 0 0,-1 0 0,0-1 0,-1 0 0,0-1 0,0 0 0,-1-1 0,0 0 0,-1 0 0,0-1 0,-1 0 0,0 0 0,9-27 0,150-396 0,-165 433 0,0 0 0,-1 0 0,1 1 0,0-1 0,0 0 0,0 1 0,0-1 0,0 1 0,0-1 0,0 1 0,1 0 0,-1-1 0,0 1 0,3-1 0,-4 2 0,0 0 0,1 0 0,-1 0 0,1 0 0,-1 1 0,1-1 0,-1 0 0,0 0 0,1 0 0,-1 1 0,1-1 0,-1 0 0,0 0 0,1 1 0,-1-1 0,0 0 0,1 1 0,-1-1 0,0 1 0,0-1 0,1 0 0,-1 1 0,0-1 0,0 1 0,0-1 0,1 0 0,-1 1 0,0-1 0,0 1 0,0-1 0,0 1 0,0-1 0,0 1 0,4 58 0,-52 448 0,40-478 0,2-52 0,-1-392 0,10 252 0,-5-94 0,28-512 0,24 463 0,9-95 0,-48 191 0,4-51 0,-12 233 0,-1-1 0,-1 1 0,-1-1 0,-2 1 0,0 0 0,-2-1 0,-2 1 0,0 1 0,-2-1 0,-18-44 0,-102-157 0,7 13 0,109 189 0,0-2 0,2 1 0,1-2 0,1 1 0,2-1 0,-3-33 0,6-39 0,4 74 0,-2 1 0,-1-1 0,-1 1 0,-1 0 0,-9-33 0,-10-13 0,-54-150 0,32 100 0,-27-63 0,53 147 0,-1 1 0,-48-67 0,20 36 0,30 41 0,-1 0 0,-2 2 0,-36-38 0,-186-198 0,199 211 0,-203-221 0,155 173 0,-10-5 0,53 57 0,3-2 0,-46-62 0,47 43 0,3-1 0,3-2 0,3-2 0,3-2 0,-42-144 0,64 186 0,-1 2 0,-1 0 0,-2 0 0,-1 1 0,-1 1 0,-30-39 0,-146-154 0,60 75 0,51 56 0,81 90 0,0 0 0,1 1 0,-1-1 0,0 0 0,1 1 0,-1-1 0,0 0 0,0 1 0,0-1 0,0 1 0,1-1 0,-1 1 0,0-1 0,0 1 0,0 0 0,0-1 0,0 1 0,0 0 0,0 0 0,0 0 0,0 0 0,-2 0 0,3 0 0,-1 1 0,0-1 0,0 1 0,1 0 0,-1-1 0,0 1 0,1-1 0,-1 1 0,1 0 0,-1 0 0,1-1 0,-1 1 0,1 0 0,-1 0 0,1 0 0,0-1 0,-1 1 0,1 0 0,0 2 0,-4 53 0,4-46 0,4 496 0,-4 120 0,-15-376 0,-1 68 0,14-240 0,-25 445 0,-2-291 0,-30 268 0,10-74 0,-23 310 0,68-654 0,-1-22 0,3 0 0,3 0 0,11 81 0,2-101 0,-14-39 0,0-1 0,1 1 0,-1-1 0,0 0 0,1 1 0,-1-1 0,0 0 0,1 1 0,-1-1 0,0 0 0,1 1 0,-1-1 0,1 0 0,-1 0 0,1 0 0,-1 1 0,1-1 0,-1 0 0,1 0 0,-1 0 0,1 0 0,-1 0 0,1 0 0,-1 0 0,1 0 0,-1 0 0,1 0 0,-1 0 0,1 0 0,-1 0 0,0-1 0,1 1 0,-1 0 0,1 0 0,-1 0 0,1-1 0,-1 1 0,0 0 0,1-1 0,-1 1 0,1 0 0,-1-1 0,0 1 0,1 0 0,-1-1 0,0 1 0,0-1 0,1 1 0,-1 0 0,0-1 0,0 1 0,0-1 0,1 0 0,14-30 0,-15 30 0,20-63 0,-2-1 0,-4 0 0,7-74 0,-8 54 0,33-216 0,11-406 0,-56 627 0,15-488 0,-3-277 0,-19 757 0,-25-128 0,-1-8 0,31 196 0,1-1 0,1 1 0,1-1 0,13-55 0,42-104 0,-53 175 0,1 1 0,0 0 0,1 0 0,13-20 0,-18 30 0,0 0 0,0 1 0,0-1 0,0 1 0,1-1 0,-1 1 0,0 0 0,1-1 0,0 1 0,-1 0 0,1 0 0,0 0 0,-1 0 0,1 1 0,0-1 0,0 0 0,0 1 0,-1-1 0,1 1 0,0-1 0,0 1 0,0 0 0,0 0 0,0 0 0,0 0 0,0 0 0,0 0 0,0 1 0,0-1 0,0 1 0,0-1 0,-1 1 0,1 0 0,0 0 0,0 0 0,-1 0 0,1 0 0,0 0 0,-1 0 0,2 2 0,11 9 0,-1 1 0,-1 1 0,0 0 0,-1 1 0,0 0 0,-1 1 0,-1 0 0,13 30 0,3 17 0,18 67 0,-3 11 0,-5 2 0,-7 1 0,-7 2 0,4 181 0,-30 429 0,4-733 0,1-5 0,0-1 0,-2 0 0,0 0 0,-7 26 0,6-39 0,-1-13 0,-2-32 0,1-1 0,3 0 0,2-48 0,1 11 0,-54-1002 0,27 931 0,24 128 0,11 38 0,4 20 0,-1 2 0,8 47 0,-2-3 0,66 236 0,52 207 0,-124-470 0,-3 1 0,5 94 0,-13-120 0,-2 1 0,-1-1 0,-1 1 0,-2-1 0,-1 0 0,-14 42 0,14-59 0,-1 0 0,0-1 0,-1 1 0,-1-2 0,0 1 0,0-1 0,-1 0 0,0-1 0,-16 11 0,-24 28 0,0 6 0,2 3 0,3 2 0,2 2 0,3 2 0,4 1 0,1 2 0,4 1 0,-40 131 0,63-173 0,9-38 0,10-42 0,39-117 0,10-43 0,-43 127 0,24-123 0,23-326 0,-61 213 0,-2 57 0,0 246 0,1 0 0,0 0 0,2 0 0,0 0 0,1 1 0,13-32 0,-4 19 0,3 2 0,38-57 0,32-49 0,-48 71 0,50-62 0,-87 124 0,0 0 0,0 0 0,0 1 0,0-1 0,0 1 0,1 0 0,-1-1 0,1 1 0,-1 0 0,1 1 0,0-1 0,0 0 0,0 1 0,0-1 0,0 1 0,0 0 0,0 0 0,1 0 0,-1 1 0,0-1 0,0 1 0,6 0 0,-5 1 0,-1 1 0,1-1 0,-1 1 0,0 0 0,0 0 0,0 0 0,0 1 0,0-1 0,0 1 0,-1 0 0,1-1 0,-1 1 0,0 0 0,1 0 0,-1 1 0,-1-1 0,1 0 0,-1 1 0,1-1 0,1 7 0,50 145 0,36 170 0,-34-112 0,86 270 0,-119-409 0,4-1 0,2-1 0,40 73 0,129 192 0,-160-277 0,42 85 0,89 223 0,-109-230 0,388 823 0,-373-807 0,134 268 0,-50-55 0,-22-40 0,-120-290 0,-1 0 0,10 46 0,-9-30 0,-7-32 0,-8-20 0,-1-1 0,0 0 0,0 0 0,0 0 0,0 0 0,0 0 0,1 0 0,-1 0 0,0 0 0,0 0 0,0 0 0,0 0 0,0 0 0,1 0 0,-1 0 0,0 0 0,0 0 0,0 0 0,0 0 0,1 0 0,-1 0 0,0 0 0,0 0 0,0 0 0,0 0 0,1 0 0,-1 0 0,0 0 0,0 0 0,0 0 0,0 0 0,0 0 0,0 0 0,1-1 0,-1 1 0,0 0 0,0 0 0,0 0 0,0 0 0,0 0 0,0 0 0,0-1 0,0 1 0,0 0 0,1 0 0,-1 0 0,0 0 0,0-1 0,0 1 0,0 0 0,0 0 0,0 0 0,0 0 0,0-1 0,0 1 0,2-46 0,-18-73 0,-54-209 0,32 171 0,32 136 0,4 16 0,1 0 0,-1 1 0,1-1 0,0 0 0,0 0 0,0 0 0,1 0 0,0 0 0,0 1 0,0-1 0,0 0 0,1 0 0,1-7 0,-1 12 0,-1 0 0,1-1 0,0 1 0,-1 0 0,1 0 0,0 0 0,-1 0 0,1 0 0,-1 0 0,1 1 0,0-1 0,-1 0 0,1 0 0,-1 0 0,1 0 0,0 1 0,-1-1 0,1 0 0,-1 1 0,1-1 0,-1 0 0,1 1 0,-1-1 0,1 1 0,-1-1 0,0 1 0,1-1 0,-1 1 0,1-1 0,-1 1 0,0 0 0,19 21 0,-17-20 0,20 27 0,-1 0 0,-2 1 0,28 58 0,-40-72 0,-1 0 0,0 0 0,-2 0 0,0 1 0,-1 0 0,0 0 0,-2 0 0,0 0 0,-1 0 0,-2 22 0,-5 9 0,-3 0 0,-2-1 0,-22 58 0,-66 134 0,7-21 0,54-115 0,-81 228 0,116-318 0,-2 0 0,0 0 0,0-1 0,-1 0 0,-1 0 0,0-1 0,0 0 0,-1-1 0,-1 1 0,-14 11 0,-9 5 0,-75 44 0,34-25 0,34-18 0,-83 51 0,109-72 0,1-1 0,-1 0 0,0-1 0,-1 0 0,1-1 0,-1-1 0,-24 3 0,-408-5 0,212-6 0,90 3 0,-204 6 0,317-1 0,1 2 0,0 0 0,0 3 0,1 0 0,-31 14 0,43-15 0,1 1 0,1 0 0,-1 2 0,1 0 0,1 0 0,0 2 0,0 0 0,1 1 0,-19 23 0,32-36 0,0 1 0,0 0 0,1 0 0,-1-1 0,0 1 0,1 0 0,-1 0 0,1 0 0,-1 0 0,1 0 0,0 0 0,-1 0 0,1 0 0,0 0 0,0 0 0,-1 0 0,1 0 0,0 0 0,0 0 0,0 0 0,0 0 0,0 0 0,1 0 0,-1 0 0,0 0 0,0 0 0,1 0 0,-1 0 0,1 0 0,-1 0 0,0-1 0,1 1 0,0 0 0,-1 0 0,1 0 0,0 0 0,-1-1 0,1 1 0,0 0 0,0-1 0,-1 1 0,1 0 0,2 0 0,4 3 0,1-1 0,0 1 0,0-1 0,14 3 0,-11-3 0,138 31 0,1-6 0,217 13 0,-308-33 0,0 3 0,112 36 0,-120-31 0,1-1 0,0-3 0,103 11 0,-128-22 0,0-1 0,39-4 0,-56 2 0,1 0 0,-1-1 0,1 0 0,-1-1 0,0 0 0,0 0 0,-1-1 0,1 0 0,8-7 0,34-25 0,136-105 0,-163 119 0,0 0 0,-2-2 0,-1 0 0,-1-2 0,18-29 0,9-23 0,66-81 0,-73 112 0,-20 25 0,-2 0 0,0-1 0,-2-1 0,22-40 0,-38 61-59,0 0 0,1-1-1,-1 1 1,-1 0-1,1-1 1,0 1 0,-1 0-1,0-1 1,0 1 0,-1-1-1,1 1 1,-1-1 0,0 1-1,0 0 1,0-1-1,-1 1 1,1 0 0,-1 0-1,0 0 1,0 0 0,-1 0-1,-3-4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6-09T11:18:34.184"/>
    </inkml:context>
    <inkml:brush xml:id="br0">
      <inkml:brushProperty name="width" value="0.35" units="cm"/>
      <inkml:brushProperty name="height" value="0.35" units="cm"/>
      <inkml:brushProperty name="color" value="#3333CC"/>
    </inkml:brush>
  </inkml:definitions>
  <inkml:trace contextRef="#ctx0" brushRef="#br0">1156 345 24575,'0'12'0,"-2"0"0,1-1 0,-2 1 0,1-1 0,-2 0 0,1 0 0,-2 0 0,1 0 0,-10 15 0,-9 12 0,-34 41 0,10-14 0,-24 56 0,45-72 0,-43 58 0,62-95 0,1 0 0,0 0 0,1 1 0,0 0 0,1 0 0,0 0 0,1 0 0,1 1 0,-1 14 0,-11 44 0,-23 67 0,-105 249 0,123-342 0,2 1 0,2 1 0,3 0 0,-10 68 0,-4 198 0,-10-19 0,14-144 0,14-92 0,-2-1 0,-2 0 0,-33 89 0,-77 245 0,98-309 0,-24 82 0,-59 234 0,92-322 0,3 0 0,4 0 0,1 110 0,14 951 0,-9-696 0,6-373 0,16 95 0,-8-83 0,-12-73 0,1-1 0,1 1 0,0 0 0,0-1 0,0 1 0,1-1 0,0 1 0,1-1 0,-1 0 0,1-1 0,1 1 0,-1-1 0,1 1 0,0-2 0,11 11 0,-7-10 0,-1 0 0,1-1 0,0 0 0,0-1 0,1 0 0,-1 0 0,1-1 0,0-1 0,0 1 0,0-2 0,19 2 0,289-2 0,-154-5 0,125-14 0,13 1 0,696 18 0,-992-1 0,-1 1 0,0-2 0,1 1 0,-1-1 0,1 0 0,-1 0 0,0 0 0,7-4 0,-9 4 0,-1-1 0,1 1 0,-1-1 0,0 0 0,0 0 0,0 0 0,0 0 0,0 0 0,0 0 0,-1-1 0,1 1 0,-1-1 0,1 1 0,-1-1 0,0 0 0,0 1 0,0-1 0,0-5 0,5-33 0,-1 0 0,-3-1 0,-1 1 0,-3-1 0,-5-41 0,0-5 0,-17-210 0,-3-119 0,25 330 0,-15-97 0,5 64 0,8-232 0,6 190 0,-20-317 0,6 263 0,5-674 0,11 478 0,-22-101 0,1-12 0,18 385 0,-5-287 0,-36 2 0,26 313 0,9 66 0,-1 0 0,-3 0 0,-16-54 0,23 94 0,0-1 0,-1 1 0,1 0 0,-1 1 0,0-1 0,0 0 0,-1 1 0,0 0 0,0-1 0,0 1 0,0 1 0,-1-1 0,0 1 0,0 0 0,0 0 0,0 0 0,-1 1 0,1 0 0,-1 0 0,0 0 0,0 0 0,0 1 0,-1 0 0,1 1 0,0-1 0,-1 1 0,1 1 0,0-1 0,-14 1 0,-10 0 0,1 1 0,-1 2 0,0 1 0,1 1 0,0 1 0,-47 17 0,5 5 0,-96 53 0,150-72 0,-4 1 0,2 1 0,-1 1 0,1 0 0,-31 28 0,-164 168 0,203-196 0,1 1 0,1 0 0,0 0 0,1 1 0,1 0 0,0 0 0,-9 27 0,-25 116 0,27-99 0,-10 37 0,-2 6 0,-21 169 0,27-109 0,-6-2 0,-60 200 0,77-326 0,-8 26 0,-33 78 0,41-117 0,0-1 0,-2-1 0,0 0 0,-1-1 0,-1 0 0,0 0 0,-30 27 0,27-30 0,1 0 0,1 2 0,0-1 0,1 2 0,1 0 0,0 1 0,2 0 0,0 0 0,-12 32 0,-98 233 0,41-106 0,52-113 0,3-11 0,2 1 0,3 1 0,-19 86 0,21-18 0,-3 184 0,24 125 0,-4-430 0,36 507 0,5-274 0,-1 36 0,-27-209 0,2-1 0,33 83 0,-37-113 0,-2 0 0,10 63 0,-8-36 0,-1-36 0,-10-21 0,1-1 0,-1 1 0,1-1 0,-1 0 0,1 1 0,-1-1 0,0 0 0,1 0 0,-1 1 0,1-1 0,-1 0 0,1 0 0,-1 0 0,1 1 0,0-1 0,-1 0 0,1 0 0,-1 0 0,1 0 0,-1 0 0,1 0 0,-1 0 0,1 0 0,-1 0 0,2-1 0,0 0 0,0-1 0,1 1 0,-1-1 0,0 0 0,0 0 0,0 0 0,0 0 0,0 0 0,-1 0 0,1 0 0,-1-1 0,1 1 0,-1-1 0,0 1 0,1-4 0,25-67 0,-3-1 0,14-76 0,-1 4 0,27-74 0,58-225 0,-96 330 0,20-228 0,-42-430 0,-8 270 0,4 435 0,3-1 0,3 1 0,17-76 0,-23 142 0,0-1 0,1 1 0,0-1 0,-1 1 0,1 0 0,0-1 0,0 1 0,0 0 0,0 0 0,1-1 0,1-1 0,3 9 0,-1 18 0,4 59 0,-4 0 0,-5 87 0,-28 172 0,0-143 0,-88 317 0,107-484 0,-1 0 0,-1-1 0,-2-1 0,-29 51 0,41-77 0,-1 0 0,0 0 0,0 0 0,-1 0 0,1-1 0,-1 1 0,1-1 0,-1 1 0,0-1 0,0 0 0,0 0 0,0 0 0,0-1 0,-5 3 0,6-4 0,0 0 0,0 0 0,0 0 0,0 0 0,0 0 0,0-1 0,0 1 0,0-1 0,0 1 0,1-1 0,-1 0 0,0 1 0,0-1 0,0 0 0,0 0 0,1 0 0,-1-1 0,1 1 0,-1 0 0,1-1 0,-1 1 0,1-1 0,0 1 0,-1-1 0,1 1 0,0-1 0,-1-3 0,-11-15 0,1-1 0,1-1 0,1 0 0,-14-43 0,-15-98 0,11 40 0,19 102 0,9 20 0,0 1 0,0 0 0,0 0 0,0 0 0,0 0 0,0 0 0,0-1 0,0 1 0,0 0 0,0 0 0,0 0 0,-1 0 0,1 0 0,0 0 0,0 0 0,0-1 0,0 1 0,0 0 0,0 0 0,-1 0 0,1 0 0,0 0 0,0 0 0,0 0 0,0 0 0,0 0 0,-1 0 0,1 0 0,0 0 0,0 0 0,0 0 0,0 0 0,0 0 0,-1 0 0,1 0 0,0 0 0,0 0 0,0 0 0,0 0 0,0 0 0,-1 0 0,1 0 0,0 1 0,0-1 0,0 0 0,0 0 0,0 0 0,0 0 0,-1 0 0,1 0 0,0 0 0,0 1 0,-9 35 0,-6 80 0,-30 185 0,41-290 0,3-16 0,4-25 0,24-64 0,3 2 0,46-94 0,-34 85 0,26-63 0,114-294 0,-131 310 0,38-178 0,-15-250 0,-64 457 0,29-194 0,-38 304 0,9-39 0,-10 46 0,0 1 0,1-1 0,-1 1 0,0 0 0,1-1 0,-1 1 0,1-1 0,0 1 0,-1 0 0,1-1 0,0 1 0,0 0 0,0 0 0,0 0 0,0 0 0,0 0 0,0 0 0,0 0 0,0 0 0,0 0 0,1 0 0,-1 0 0,2 0 0,-2 1 0,0 1 0,0-1 0,1 1 0,-1 0 0,0-1 0,-1 1 0,1 0 0,0 0 0,0 0 0,0-1 0,0 1 0,-1 0 0,1 0 0,0 0 0,-1 0 0,1 0 0,-1 0 0,1 1 0,-1-1 0,1 0 0,-1 0 0,0 0 0,0 0 0,1 2 0,8 38 0,-1-1 0,-2 1 0,-2 1 0,-2 54 0,0-43 0,5 189 0,-37 367 0,27-594 0,0-19 0,1-25 0,2-33 0,2-1 0,4 0 0,13-63 0,52-184 0,-58 258 0,5-18 0,92-413 0,-93 391 0,-5-2 0,-4 0 0,-5-109 0,-8 175 0,4 29 0,0-1 0,1 1 0,-1-1 0,0 1 0,1-1 0,-1 1 0,0 0 0,1-1 0,-1 1 0,1 0 0,-1-1 0,1 1 0,-1 0 0,1 0 0,-1-1 0,1 1 0,0 0 0,0 0 0,-1 0 0,1 0 0,0 0 0,0-1 0,0 1 0,0 0 0,0 0 0,0 0 0,0 1 0,-28 137 0,-15 191 0,29-197 0,-49 399 0,59-509 0,10-53 0,82-264 0,-30 115 0,159-651 0,-212 809 0,1-1 0,0 1 0,15-31 0,-18 46 0,0-1 0,1 1 0,0 0 0,0 0 0,0 0 0,1 0 0,0 1 0,0-1 0,0 1 0,1 1 0,-1-1 0,1 1 0,0 0 0,8-4 0,-12 7 0,0 0 0,1 1 0,-1-1 0,0 1 0,0-1 0,0 1 0,1 0 0,-1-1 0,0 1 0,1 0 0,-1 1 0,0-1 0,0 0 0,1 1 0,-1-1 0,0 1 0,0 0 0,0-1 0,3 2 0,-1 1 0,0 0 0,0-1 0,0 1 0,-1 1 0,1-1 0,-1 0 0,0 1 0,5 7 0,2 4 0,-1 0 0,-1 1 0,-1 1 0,7 18 0,1 17 0,16 95 0,-16-63 0,-1 5 0,-3 1 0,-5 0 0,-8 151 0,-4-194 0,0-40 0,-1-30 0,2-9 0,1 0 0,2-1 0,3-50 0,17-105 0,-13 145 0,21-156 0,18-251 0,-44 443 0,-1-39 0,0 44 0,1 0 0,0 0 0,-1 0 0,1 0 0,-1 0 0,0 0 0,1 0 0,-1 1 0,0-1 0,0 0 0,0 0 0,0 1 0,-1-1 0,1 0 0,0 1 0,-1 0 0,1-1 0,-2 0 0,2 1 0,1 1 0,-1 0 0,1 0 0,-1-1 0,0 1 0,1 0 0,-1 0 0,1 0 0,-1 0 0,1 0 0,-1 0 0,1 0 0,-1 0 0,0 0 0,1 0 0,-1 0 0,1 0 0,-1 0 0,1 1 0,-1-1 0,1 0 0,-1 0 0,1 0 0,-1 1 0,1-1 0,-1 0 0,1 1 0,0-1 0,-1 0 0,1 1 0,-1-1 0,1 1 0,0-1 0,-1 1 0,1-1 0,0 1 0,0-1 0,-1 1 0,1 0 0,-11 28 0,11-27 0,-29 126 0,-16 160 0,29-164 0,-119 908 0,-15 111 0,-66-156 0,-80-33 0,282-913 0,4-8 0,19-57 0,31-90 0,79-242 0,-95 271 0,-4-1 0,11-115 0,-21-498 0,-13 566 0,2 113 0,1-8 0,-3 65 0,-13 161 0,-84 388 0,-109 194 0,20-252 0,166-484 0,23-44 0,0 0 0,-1 1 0,1-1 0,0 0 0,0 1 0,-1-1 0,1 0 0,0 0 0,-1 1 0,1-1 0,-1 0 0,1 0 0,0 0 0,-1 1 0,1-1 0,-1 0 0,1 0 0,-1 0 0,1 0 0,0 0 0,-1 0 0,1 0 0,-1 0 0,1 0 0,-1 0 0,1 0 0,0 0 0,-1 0 0,1 0 0,-1-1 0,1 1 0,-1 0 0,1 0 0,0 0 0,-1-1 0,1 1 0,0 0 0,-1 0 0,1-1 0,0 1 0,-1 0 0,1-1 0,0 1 0,-1 0 0,1-1 0,0 1 0,0 0 0,0-1 0,-1 1 0,1-1 0,-4-9 0,1 0 0,0 0 0,0 0 0,1-1 0,0 1 0,1-1 0,0-16 0,-1 0 0,-14-121 0,-70-289 0,59 361 0,26 75 0,1-1 0,0 1 0,-1-1 0,1 1 0,-1 0 0,0-1 0,0 1 0,1 0 0,-1 0 0,0-1 0,0 1 0,0 0 0,0 0 0,0 0 0,0 0 0,-1 0 0,1 1 0,0-1 0,0 0 0,-1 0 0,1 1 0,0-1 0,-1 1 0,-2-1 0,3 2 0,-1 0 0,1 0 0,-1 0 0,1 0 0,-1 0 0,1 1 0,0-1 0,0 1 0,0-1 0,0 1 0,0-1 0,0 1 0,0-1 0,0 1 0,1 0 0,-1 0 0,1-1 0,-1 5 0,-14 47 0,-12 82 0,5-14 0,-25 49 0,-74 181 0,19-66 0,97-268 0,-7 15 0,2 1 0,1 0 0,1 1 0,2 0 0,-2 41 0,8-73 0,0-1 0,-1 0 0,1 0 0,0 1 0,0-1 0,1 0 0,-1 1 0,0-1 0,0 0 0,1 0 0,-1 1 0,0-1 0,1 0 0,-1 0 0,1 0 0,0 1 0,-1-1 0,3 2 0,-3-3 0,1 0 0,0 0 0,-1 0 0,1 0 0,-1 0 0,1 0 0,0 0 0,-1 0 0,1-1 0,-1 1 0,1 0 0,0 0 0,-1 0 0,1-1 0,-1 1 0,1 0 0,-1 0 0,1-1 0,0 1 0,-1-1 0,0 1 0,1 0 0,-1-1 0,1 1 0,0-2 0,29-43 0,-4-18 0,-3-1 0,-3 0 0,16-89 0,-7 28 0,77-366 0,-85 352 0,5-222 0,-26 336 0,-1 19 0,0 0 0,1 0 0,0 0 0,0 0 0,0 0 0,1 1 0,0-1 0,0 0 0,0 0 0,4-9 0,-4 15 0,-1 0 0,1 0 0,-1 0 0,1 0 0,0 0 0,-1 0 0,1 0 0,0 0 0,-1 0 0,1 0 0,-1 0 0,1 1 0,0-1 0,-1 0 0,1 0 0,-1 0 0,1 1 0,-1-1 0,1 0 0,-1 1 0,1-1 0,-1 1 0,1-1 0,-1 0 0,1 1 0,-1-1 0,0 1 0,1-1 0,-1 1 0,0-1 0,1 1 0,-1 0 0,0-1 0,1 2 0,16 23 0,-1 2 0,-2 0 0,0 1 0,-2 0 0,-1 1 0,8 31 0,-4-14 0,49 150 0,-9 1 0,37 248 0,-90-433 0,1 4 0,-1 1 0,-1-1 0,0 0 0,-1 1 0,-2 16 0,2-30 0,-1 0 0,1 0 0,-1 1 0,0-1 0,0 0 0,0 0 0,-1 0 0,1 0 0,-1 0 0,0-1 0,1 1 0,-1 0 0,0-1 0,-1 1 0,1-1 0,0 0 0,-1 1 0,1-1 0,-1-1 0,0 1 0,0 0 0,1-1 0,-1 1 0,0-1 0,-1 0 0,1 0 0,0 0 0,0 0 0,0 0 0,-6 0 0,-7-1 0,-1 0 0,-28-3 0,29 1 0,1 1 0,-1 0 0,0 1 0,-16 2 0,28-1 0,0 0 0,0 0 0,0 0 0,0 0 0,0 1 0,1-1 0,-1 1 0,1 0 0,-1 0 0,1 0 0,0 1 0,-1-1 0,1 1 0,1-1 0,-1 1 0,0 0 0,1 0 0,-1 1 0,1-1 0,-3 5 0,-1 7 0,1 0 0,0 0 0,1 1 0,0 0 0,2-1 0,0 1 0,0 0 0,2 32 0,0-45 0,0 1 0,0-1 0,0 0 0,1 1 0,-1-1 0,1 0 0,0 1 0,0-1 0,0 0 0,0 0 0,0 0 0,1 0 0,0 0 0,-1 0 0,1 0 0,0 0 0,0-1 0,1 1 0,-1-1 0,0 1 0,1-1 0,0 0 0,-1 0 0,1 0 0,0 0 0,0-1 0,0 1 0,0-1 0,0 0 0,1 0 0,-1 0 0,0 0 0,6 0 0,5 0 0,1 0 0,-1-1 0,0-1 0,1-1 0,-1 0 0,25-7 0,201-71 0,-175 54 0,1 3 0,122-25 0,-83 36 0,-1 5 0,183 11 0,-273-3 0,1 1 0,-1 0 0,0 1 0,0 0 0,23 9 0,-34-11 0,-1-1 0,0 1 0,1 0 0,-1 0 0,0 0 0,1 1 0,-1-1 0,0 0 0,0 1 0,0-1 0,0 1 0,0 0 0,-1 0 0,1 0 0,0 0 0,-1 0 0,1 0 0,-1 0 0,0 0 0,0 0 0,0 1 0,0-1 0,0 1 0,0-1 0,-1 1 0,1-1 0,-1 1 0,0-1 0,0 1 0,0-1 0,0 1 0,0-1 0,0 1 0,0-1 0,-1 1 0,0-1 0,1 1 0,-1-1 0,-1 3 0,-1-1 0,1 1 0,-1-1 0,0 0 0,0 0 0,0-1 0,-1 1 0,1-1 0,-1 1 0,0-1 0,0 0 0,0 0 0,0-1 0,-5 3 0,-65 24 0,9-11 0,-1-2 0,0-4 0,-1-3 0,-69 1 0,-279-12 0,304-2 0,78 3 0,50 0 0,11 0 0,213-24 0,-211 19 0,-2 0 0,1-2 0,-1 0 0,0-3 0,-1 0 0,32-18 0,-50 23 0,0-1 0,-1 0 0,0 0 0,0 0 0,-1-1 0,0 0 0,0-1 0,-1 1 0,0-1 0,0 0 0,-1-1 0,0 0 0,-1 0 0,0 0 0,-1 0 0,0 0 0,4-22 0,-3-9 0,0 0 0,-3-1 0,-5-55 0,2 50 0,-4-127 0,-15-253 0,8 288 0,-33-148 0,-72-182 0,-3-9 0,94 345 0,-15-222 0,36 226 0,13-141 0,-1 204 0,3 2 0,3-1 0,2 1 0,25-66 0,76-193 0,-115 321 0,18-37 0,-17 38 0,-1 1 0,0-1 0,1 1 0,-1-1 0,1 1 0,-1 0 0,1-1 0,-1 1 0,1 0 0,-1-1 0,1 1 0,-1 0 0,1 0 0,-1-1 0,1 1 0,-1 0 0,1 0 0,-1 0 0,1 0 0,0 0 0,-1 0 0,1 0 0,-1 0 0,2 0 0,-1 0 0,0 1 0,1 0 0,-1-1 0,0 1 0,0 0 0,0 0 0,0 0 0,0 0 0,0 0 0,0 0 0,0 0 0,0 0 0,-1 0 0,1 1 0,1 0 0,9 23 0,-1-1 0,-1 1 0,-1 0 0,-1 1 0,-1 0 0,3 37 0,-4-29 0,12 91 0,-6 1 0,-7 214 0,-61 250 0,-9-55 0,-34 237 0,27-188 0,40-301 0,20-210 0,13-71 0,0-1 0,-1 1 0,1-1 0,0 1 0,-1-1 0,1 0 0,-1 1 0,1-1 0,-1 0 0,0 0 0,0 1 0,1-1 0,-1 0 0,0 0 0,0 0 0,0 0 0,0 0 0,0 0 0,-1 0 0,-1 1 0,2-2 0,0 0 0,-1-1 0,1 1 0,0 0 0,0-1 0,0 0 0,0 1 0,0-1 0,0 1 0,0-1 0,0 0 0,0 0 0,1 1 0,-1-1 0,0 0 0,0 0 0,1 0 0,-1 0 0,0 0 0,1 0 0,-1 0 0,1 0 0,0 0 0,-1-2 0,-6-13 0,0 0 0,2-1 0,0 0 0,0 0 0,-2-23 0,-4-94 0,9 82 0,-12-1005 0,17 685 0,-5 91 0,6-263 0,-4 542 0,0 0 0,0 0 0,0-1 0,0 1 0,1 0 0,-1 0 0,1 0 0,-1-1 0,1 1 0,0 0 0,-1 0 0,1 0 0,2-2 0,-3 4 0,1-1 0,-1 1 0,1 0 0,-1 1 0,1-1 0,-1 0 0,1 0 0,-1 0 0,1 0 0,-1 0 0,1 0 0,-1 0 0,1 1 0,-1-1 0,1 0 0,-1 0 0,0 1 0,1-1 0,-1 0 0,1 1 0,-1-1 0,0 1 0,1-1 0,-1 0 0,0 1 0,1-1 0,-1 1 0,0-1 0,0 1 0,0-1 0,1 0 0,-1 1 0,0 0 0,6 11 0,-1 0 0,0 0 0,4 17 0,13 78 0,-5 0 0,3 120 0,-5-52 0,59 684 0,-71-811 0,-2-13 0,2-1 0,1 0 0,16 64 0,-8-75 0,-12-23 0,1 0 0,-1 1 0,0-1 0,1 0 0,-1 0 0,1 1 0,-1-1 0,0 0 0,1 0 0,-1 0 0,1 1 0,-1-1 0,1 0 0,-1 0 0,1 0 0,-1 0 0,0 0 0,1 0 0,-1 0 0,1 0 0,-1 0 0,1 0 0,-1 0 0,1 0 0,-1 0 0,1-1 0,2-1 0,0 0 0,-1 0 0,1 0 0,-1 0 0,0-1 0,0 1 0,0-1 0,0 0 0,0 0 0,1-3 0,35-66 0,-3-1 0,-3-2 0,21-79 0,-17 48 0,49-140 0,100-505 0,-108 62 0,-76 668 0,-1 12 0,0 0 0,0 0 0,1 0 0,1 0 0,0 0 0,0 0 0,0 0 0,1 1 0,5-10 0,-8 17 0,0 1 0,0 0 0,0-1 0,0 1 0,0 0 0,1 0 0,-1-1 0,0 1 0,0 0 0,0 0 0,1-1 0,-1 1 0,0 0 0,0 0 0,1 0 0,-1-1 0,0 1 0,1 0 0,-1 0 0,0 0 0,1 0 0,-1 0 0,0 0 0,1 0 0,-1-1 0,0 1 0,1 0 0,-1 0 0,0 0 0,0 0 0,1 1 0,-1-1 0,0 0 0,1 0 0,-1 0 0,0 0 0,1 0 0,-1 0 0,0 0 0,1 0 0,-1 1 0,0-1 0,0 0 0,1 0 0,-1 0 0,0 1 0,0-1 0,1 0 0,-1 0 0,0 1 0,0-1 0,0 0 0,1 1 0,-1-1 0,0 0 0,0 1 0,5 10 0,0-1 0,-1 1 0,0 1 0,-1-1 0,0 1 0,-1-1 0,0 1 0,0 21 0,1-5 0,30 880 0,-34-738 0,2 3 0,-18 587 0,16-754 0,-1 31 0,-3 1 0,-13 59 0,11-82 0,4-21 0,5-29 0,79-438 0,39 2 0,13-56 0,-73 198 0,-15-2 0,3-402 0,-46 698 0,-1 12 0,0 1 0,-1 0 0,-1-1 0,-1 1 0,-1 0 0,-7-27 0,9 46 0,0 0 0,0 0 0,0 0 0,-1 0 0,1 0 0,-1 1 0,1-1 0,-1 0 0,0 1 0,0 0 0,0-1 0,-1 1 0,-3-3 0,5 4 0,-1 0 0,1 0 0,-1 1 0,0-1 0,1 0 0,-1 1 0,0 0 0,1-1 0,-1 1 0,0 0 0,0 0 0,1 0 0,-1 0 0,0 0 0,0 0 0,1 1 0,-1-1 0,-2 1 0,-2 2 0,1-1 0,0 1 0,-1 1 0,1-1 0,0 1 0,1-1 0,-1 1 0,1 1 0,-1-1 0,1 1 0,0 0 0,-4 7 0,-15 26 0,2 1 0,1 0 0,-17 51 0,-36 137 0,63-191 0,-53 190 0,11 3 0,9 2 0,11 2 0,-5 443 0,37-640 0,-1-18 0,1 0 0,1 0 0,0 1 0,1-1 0,1-1 0,10 35 0,-13-53 0,0 1 0,0 0 0,0 0 0,0 0 0,0 0 0,0-1 0,0 1 0,1 0 0,-1 0 0,0 0 0,0 0 0,0 0 0,0-1 0,0 1 0,1 0 0,-1 0 0,0 0 0,0 0 0,0 0 0,0 0 0,0 0 0,1 0 0,-1 0 0,0-1 0,0 1 0,0 0 0,1 0 0,-1 0 0,0 0 0,0 0 0,0 0 0,1 0 0,-1 0 0,0 0 0,0 0 0,0 1 0,0-1 0,1 0 0,-1 0 0,0 0 0,0 0 0,0 0 0,0 0 0,1 0 0,-1 0 0,0 0 0,0 1 0,0-1 0,0 0 0,0 0 0,1 0 0,-1 0 0,0 0 0,0 1 0,0-1 0,0 0 0,0 0 0,0 0 0,0 0 0,0 1 0,0-1 0,0 0 0,0 0 0,6-19 0,-1-1 0,0 1 0,-2-1 0,2-34 0,1-4 0,21-139 0,31-319 0,-57 470 0,0 13 0,1-1 0,6-34 0,-2 53 0,-6 15 0,1 0 0,-1 0 0,0 0 0,0-1 0,0 1 0,1 0 0,-1 0 0,0 0 0,0 0 0,1 0 0,-1 0 0,0 0 0,0 0 0,1 0 0,-1 0 0,0 0 0,0 0 0,0 0 0,1 0 0,-1 0 0,0 0 0,0 0 0,1 0 0,-1 0 0,0 0 0,0 0 0,0 0 0,1 1 0,-1-1 0,0 0 0,0 0 0,0 0 0,1 0 0,-1 0 0,0 1 0,0-1 0,0 0 0,0 0 0,0 0 0,1 1 0,3 6 0,1 1 0,-1-1 0,-1 1 0,0 0 0,4 12 0,29 101 6,24 150-1,4 143-104,-52-332 23,96 925-853,-98 8 996,-10-1008-75,0 3 100,0 1 1,-1-1 0,0 0 0,-1 0-1,0 0 1,0 0 0,-1-1-1,-8 18 1,11-26-89,0 0 1,-1 0-1,1 0 0,0-1 0,-1 1 0,1 0 1,-1 0-1,1 0 0,-1-1 0,0 1 0,1 0 1,-1-1-1,0 1 0,1 0 0,-1-1 1,0 1-1,0-1 0,0 1 0,0-1 0,1 0 1,-1 1-1,0-1 0,0 0 0,0 0 0,0 1 1,0-1-1,0 0 0,0 0 0,0 0 0,0 0 1,0 0-1,1 0 0,-1 0 0,0-1 1,0 1-1,0 0 0,0 0 0,0-1 0,0 1 1,0 0-1,1-1 0,-1 1 0,0-1 0,0 1 1,0-1-1,1 0 0,-1 1 0,0-1 0,1 0 1,-1 0-1,-4-5-7,1 1 1,1-1 0,-1 0-1,1 1 1,-5-14-1,-31-98 3,-40-205 0,-11-40 0,26 172 0,40 139 0,24 51 0,0 0 0,0-1 0,0 1 0,0 0 0,0-1 0,0 1 0,0 0 0,-1 0 0,1-1 0,0 1 0,0 0 0,0 0 0,-1-1 0,1 1 0,0 0 0,0 0 0,-1 0 0,1-1 0,0 1 0,0 0 0,-1 0 0,1 0 0,0 0 0,0 0 0,-1-1 0,1 1 0,0 0 0,-1 0 0,1 0 0,0 0 0,-1 0 0,1 0 0,0 0 0,-1 0 0,1 0 0,0 0 0,0 0 0,-1 0 0,1 1 0,0-1 0,-1 0 0,1 0 0,0 0 0,0 0 0,-1 0 0,1 1 0,0-1 0,0 0 0,-1 0 0,1 0 0,0 1 0,0-1 0,0 0 0,-1 0 0,1 1 0,0-1 0,0 0 0,0 0 0,0 1 0,0-1 0,-1 0 0,1 1 0,0-1 0,0 0 0,0 1 0,0-1 0,0 0 0,0 1 0,-1 13 0,0 1 0,0-1 0,2 1 0,0-1 0,0 1 0,4 14 0,1 12 0,6 54 0,38 365 0,-31-4 0,-23-404 0,4-53 0,-1 1 0,1 0 0,0 0 0,0 0 0,0 0 0,0-1 0,0 1 0,0 0 0,-1 0 0,1 0 0,0 0 0,0 0 0,0 0 0,0 0 0,-1-1 0,1 1 0,0 0 0,0 0 0,0 0 0,0 0 0,-1 0 0,1 0 0,0 0 0,0 0 0,0 0 0,-1 0 0,1 0 0,0 0 0,0 0 0,0 0 0,-1 0 0,1 0 0,0 0 0,0 0 0,0 0 0,-1 0 0,1 1 0,0-1 0,0 0 0,0 0 0,0 0 0,-1 0 0,1 0 0,0 0 0,0 1 0,0-1 0,0 0 0,0 0 0,0 0 0,-1 0 0,1 1 0,0-1 0,0 0 0,0 0 0,0 0 0,0 1 0,0-1 0,0 0 0,0 0 0,0 1 0,-11-24 0,1 0 0,0-1 0,2 0 0,-6-33 0,-6-13 0,-104-370 0,120 424 0,3 10 0,0-1 0,-1 1 0,0 0 0,0 0 0,0 0 0,-1 0 0,0 0 0,0 1 0,0-1 0,-1 1 0,-6-8 0,9 13 0,1 0 0,-1 0 0,1 0 0,-1 0 0,1 0 0,-1 0 0,1 0 0,-1 1 0,1-1 0,-1 0 0,1 0 0,-1 0 0,1 1 0,-1-1 0,1 0 0,-1 1 0,1-1 0,-1 0 0,1 1 0,0-1 0,-1 0 0,1 1 0,0-1 0,-1 1 0,1-1 0,0 1 0,0-1 0,-1 1 0,1-1 0,0 1 0,0-1 0,0 1 0,0-1 0,0 1 0,0-1 0,0 1 0,0-1 0,0 2 0,-5 20 26,1 0-1,1 0 0,1 1 0,1 27 1,-5 47-1518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09/06/2022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customXml" Target="../ink/ink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8009299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46</a:t>
            </a:r>
          </a:p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BE1A10A-0E6B-465A-ED55-E4BDDA325B7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2274" y="3780237"/>
            <a:ext cx="2892204" cy="192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0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3197166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pain 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4054982" cy="1061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incantations 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3393630" y="1686088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l’affaire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257966" y="2112888"/>
            <a:ext cx="3449142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extralucide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240631" y="677466"/>
            <a:ext cx="3629953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tes oripeaux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moisissure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baronne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65617" y="3400577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beaucoup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370313" y="4182391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la tronche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4293983" y="5581959"/>
            <a:ext cx="4114800" cy="9133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cette foutue boule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477522" y="4488417"/>
            <a:ext cx="6373357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mon instrument de travail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664166" y="5541283"/>
            <a:ext cx="3206418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étrange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 pauvre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4595457" y="2423333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frère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254982" y="5964311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machin chose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7003621" y="2511065"/>
            <a:ext cx="4938545" cy="10387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piège à pigeons.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1826" y="1067157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choisir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613524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cette tenture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sa voix 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540873" y="2134452"/>
            <a:ext cx="2714834" cy="8169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mystérieux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8637007" y="448130"/>
            <a:ext cx="3059260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La faim.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811307" y="1263830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les revenants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78801" y="3148869"/>
            <a:ext cx="4507886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n'osais pas 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4091600" y="3988822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sauver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28079" y="3014117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impatience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0" y="4922844"/>
            <a:ext cx="2673899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Sacrebleu.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31531" y="5058571"/>
            <a:ext cx="4960090" cy="10009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ma modeste demeure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2" y="5763928"/>
            <a:ext cx="4376161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le sac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19255" y="3264794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barricader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60994" y="2315821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habit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ambages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312858" y="2383674"/>
            <a:ext cx="3728951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pincer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6461760" y="4019448"/>
            <a:ext cx="5452522" cy="822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Quelle coïncidence !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terminé de lire l’histoire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 « la voyante qui n’avait pas perdu la boule»,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s’est entrainé à dire des phrases, et on a fait des exercices.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Le texte de cette semaine est </a:t>
            </a:r>
            <a:r>
              <a:rPr lang="fr-FR" sz="4000" b="1" dirty="0"/>
              <a:t>une pièce de théâtre.</a:t>
            </a:r>
            <a:endParaRPr lang="fr-FR" sz="40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Le but d’une pièce est d’être jouée.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444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C442A9-6E65-40CE-9FCD-C4121042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545" y="365125"/>
            <a:ext cx="10584255" cy="1325563"/>
          </a:xfrm>
        </p:spPr>
        <p:txBody>
          <a:bodyPr>
            <a:normAutofit/>
          </a:bodyPr>
          <a:lstStyle/>
          <a:p>
            <a:r>
              <a:rPr lang="fr-FR" sz="4000" dirty="0"/>
              <a:t>Aujourd’hui vous allez vous entrainer à jouer.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3B488F2-6FC9-4757-9386-8D0B398E4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659" y="1801639"/>
            <a:ext cx="11160086" cy="4691235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découper la pièce en 3 étapes.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Scène 1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Scène 2 – page 1 à 3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Scène 2 – suite et fin.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  <a:p>
            <a:pPr marL="0" indent="0">
              <a:lnSpc>
                <a:spcPct val="170000"/>
              </a:lnSpc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05E74B8-052F-4D25-9E2C-DD5CDD7A6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16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44A4B2-548D-D1A0-024E-97B2749CD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544" y="18255"/>
            <a:ext cx="10515600" cy="1325563"/>
          </a:xfrm>
        </p:spPr>
        <p:txBody>
          <a:bodyPr/>
          <a:lstStyle/>
          <a:p>
            <a:r>
              <a:rPr lang="fr-FR" dirty="0"/>
              <a:t>Vous allez vous mettre par groupe de 3.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EB70E0-A107-97C1-80D9-0E22CC350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96C5DA-CD3D-8C17-EAE7-9979424B2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allez vous entrainer à jouer la scène, à haute voix.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pouvez utiliser des accessoires.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Répartissez vous les rôles.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Vous pouvez apprendre le texte par cœur ou avoir le texte.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Un des 3 élèves devra vérifier la mise en scène, proposer les mimiques, les déplacements.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4439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Entrainement : 25 min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822C718-4FC5-EE6B-6EFB-63E3B6F0D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446" y="1593850"/>
            <a:ext cx="4762500" cy="4762500"/>
          </a:xfrm>
          <a:prstGeom prst="rect">
            <a:avLst/>
          </a:prstGeom>
        </p:spPr>
      </p:pic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3FBD21A1-7BF9-3198-C759-39CC60D35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D4F60A-FDD1-6435-894D-9159C9317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Maintenant, vous allez jouer devant le reste de la classe.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BED874EE-DF3C-D004-95B1-3C640BD145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825625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204FDFB-74D5-D87B-DF15-057769C61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2EC353E9-C109-169D-A15C-FA3885746C8C}"/>
                  </a:ext>
                </a:extLst>
              </p14:cNvPr>
              <p14:cNvContentPartPr/>
              <p14:nvPr/>
            </p14:nvContentPartPr>
            <p14:xfrm>
              <a:off x="4319520" y="3275496"/>
              <a:ext cx="117720" cy="29520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2EC353E9-C109-169D-A15C-FA3885746C8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01520" y="3257496"/>
                <a:ext cx="153360" cy="33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0CFFEDDF-8929-E0A2-6A42-E29D58E008E8}"/>
                  </a:ext>
                </a:extLst>
              </p14:cNvPr>
              <p14:cNvContentPartPr/>
              <p14:nvPr/>
            </p14:nvContentPartPr>
            <p14:xfrm>
              <a:off x="3982920" y="2474136"/>
              <a:ext cx="1163160" cy="292788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0CFFEDDF-8929-E0A2-6A42-E29D58E008E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19920" y="2411496"/>
                <a:ext cx="1288800" cy="305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001FF92E-F1FC-8636-EB48-0BB2D7C97340}"/>
                  </a:ext>
                </a:extLst>
              </p14:cNvPr>
              <p14:cNvContentPartPr/>
              <p14:nvPr/>
            </p14:nvContentPartPr>
            <p14:xfrm>
              <a:off x="7130400" y="2960136"/>
              <a:ext cx="866520" cy="236952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001FF92E-F1FC-8636-EB48-0BB2D7C9734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067400" y="2897136"/>
                <a:ext cx="992160" cy="249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38934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spectateurs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469" y="2455757"/>
            <a:ext cx="10515600" cy="788882"/>
          </a:xfrm>
        </p:spPr>
        <p:txBody>
          <a:bodyPr>
            <a:normAutofit/>
          </a:bodyPr>
          <a:lstStyle/>
          <a:p>
            <a:r>
              <a:rPr lang="fr-FR" sz="4000" dirty="0"/>
              <a:t>Qu’est-ce qui était bien ?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  <a:p>
            <a:pPr>
              <a:lnSpc>
                <a:spcPct val="150000"/>
              </a:lnSpc>
            </a:pPr>
            <a:r>
              <a:rPr lang="fr-FR" sz="3600" dirty="0"/>
              <a:t>S’entrainer à la phrase de diction.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14126</TotalTime>
  <Words>344</Words>
  <Application>Microsoft Office PowerPoint</Application>
  <PresentationFormat>Grand écran</PresentationFormat>
  <Paragraphs>81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21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Le texte de cette semaine est une pièce de théâtre.</vt:lpstr>
      <vt:lpstr>Aujourd’hui vous allez vous entrainer à jouer.</vt:lpstr>
      <vt:lpstr>Vous allez vous mettre par groupe de 3.</vt:lpstr>
      <vt:lpstr>Entrainement : 25 min</vt:lpstr>
      <vt:lpstr>Maintenant, vous allez jouer devant le reste de la classe.</vt:lpstr>
      <vt:lpstr>Les spectateurs : 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204</cp:revision>
  <dcterms:created xsi:type="dcterms:W3CDTF">2021-07-07T15:19:39Z</dcterms:created>
  <dcterms:modified xsi:type="dcterms:W3CDTF">2022-06-09T11:31:23Z</dcterms:modified>
</cp:coreProperties>
</file>