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855" r:id="rId2"/>
    <p:sldId id="257" r:id="rId3"/>
    <p:sldId id="613" r:id="rId4"/>
    <p:sldId id="258" r:id="rId5"/>
    <p:sldId id="682" r:id="rId6"/>
    <p:sldId id="851" r:id="rId7"/>
    <p:sldId id="683" r:id="rId8"/>
    <p:sldId id="886" r:id="rId9"/>
    <p:sldId id="887" r:id="rId10"/>
    <p:sldId id="889" r:id="rId11"/>
    <p:sldId id="892" r:id="rId12"/>
    <p:sldId id="893" r:id="rId13"/>
    <p:sldId id="894" r:id="rId14"/>
    <p:sldId id="676" r:id="rId15"/>
    <p:sldId id="679" r:id="rId16"/>
    <p:sldId id="695" r:id="rId17"/>
    <p:sldId id="895" r:id="rId18"/>
    <p:sldId id="647" r:id="rId19"/>
    <p:sldId id="897" r:id="rId20"/>
    <p:sldId id="898" r:id="rId21"/>
    <p:sldId id="899" r:id="rId22"/>
    <p:sldId id="900" r:id="rId23"/>
    <p:sldId id="901" r:id="rId24"/>
    <p:sldId id="896" r:id="rId25"/>
    <p:sldId id="821" r:id="rId26"/>
    <p:sldId id="840" r:id="rId27"/>
    <p:sldId id="608" r:id="rId28"/>
    <p:sldId id="609" r:id="rId29"/>
    <p:sldId id="610" r:id="rId30"/>
    <p:sldId id="611" r:id="rId31"/>
    <p:sldId id="612" r:id="rId3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6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08/06/2022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08/06/2022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08/06/2022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08/06/2022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08/06/2022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08/06/2022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08/06/2022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08/06/2022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08/06/2022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08/06/2022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08/06/2022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08/06/2022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08/06/2022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8009299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46</a:t>
            </a:r>
          </a:p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BE1A10A-0E6B-465A-ED55-E4BDDA325B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2274" y="3780237"/>
            <a:ext cx="2892204" cy="192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80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5"/>
            <a:ext cx="10515600" cy="332262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FILLE</a:t>
            </a: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(Elle avise un vieux morceau de pain sec.)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Du pain ? T'appelles ça du pain ? </a:t>
            </a: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(Elle arrache avec peine un morceau.) (La bouche pleine) U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 vulgaire morceau de farine rongé par la moisissure !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Patiente encore un peu ma fille. Tout à l'heure, nous allons recevoir la baronne de la Tronche Machin Truc Chose…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25951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555955-DBA4-BF80-BA4C-61AB738F5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4111"/>
            <a:ext cx="10515600" cy="497285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Et alors ?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Approche, que je te dise quelque chose à l'oreille. </a:t>
            </a:r>
            <a:r>
              <a:rPr lang="fr-CH" sz="1800" i="1" dirty="0">
                <a:latin typeface="Arial" panose="020B0604020202020204" pitchFamily="34" charset="0"/>
                <a:cs typeface="Arial" panose="020B0604020202020204" pitchFamily="34" charset="0"/>
              </a:rPr>
              <a:t>(jeu.)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1800" i="1" dirty="0">
                <a:latin typeface="Arial" panose="020B0604020202020204" pitchFamily="34" charset="0"/>
                <a:cs typeface="Arial" panose="020B0604020202020204" pitchFamily="34" charset="0"/>
              </a:rPr>
              <a:t>(conquise)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Et tu crois que ça peut marcher ?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N'oublie pas que je suis capable de prédire l’avenir !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(elle s'esclaffe)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Tu parles.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EB70E0-A107-97C1-80D9-0E22CC35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701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4"/>
            <a:ext cx="10515600" cy="546173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Ça marchera aussi sûr que cette boule est stupide !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Maman, tu es la meilleure voyante extralucide que je connaisse !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Là, je te reconnais bien, ma fille. </a:t>
            </a:r>
            <a:r>
              <a:rPr lang="fr-CH" sz="2000" i="1" dirty="0">
                <a:latin typeface="Arial" panose="020B0604020202020204" pitchFamily="34" charset="0"/>
                <a:cs typeface="Arial" panose="020B0604020202020204" pitchFamily="34" charset="0"/>
              </a:rPr>
              <a:t>(Elle la serre dans ses bras.)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000" i="1" dirty="0">
                <a:latin typeface="Arial" panose="020B0604020202020204" pitchFamily="34" charset="0"/>
                <a:cs typeface="Arial" panose="020B0604020202020204" pitchFamily="34" charset="0"/>
              </a:rPr>
              <a:t>(dans un mouvement de tendresse)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Depuis que ton père nous a quittées, je n'ai plus que toi comme consolation. Tu es mon soleil.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890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5"/>
            <a:ext cx="10515600" cy="332262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Maman, arrête. J'ai horreur que tu me dises cela. Ça me rend tout chose. Mets plutôt tes oripeaux !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000" i="1" dirty="0">
                <a:latin typeface="Arial" panose="020B0604020202020204" pitchFamily="34" charset="0"/>
                <a:cs typeface="Arial" panose="020B0604020202020204" pitchFamily="34" charset="0"/>
              </a:rPr>
              <a:t>(Elle revêt sa "tenue" de voyante, fait quelques gesticulations et prend le ton d'une sorcière italienne.)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  <a:r>
              <a:rPr lang="fr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prrrrédis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pour toi </a:t>
            </a:r>
            <a:r>
              <a:rPr lang="fr-CH" sz="2000" dirty="0" err="1">
                <a:latin typeface="Arial" panose="020B0604020202020204" pitchFamily="34" charset="0"/>
                <a:cs typeface="Arial" panose="020B0604020202020204" pitchFamily="34" charset="0"/>
              </a:rPr>
              <a:t>oun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000" dirty="0" err="1">
                <a:latin typeface="Arial" panose="020B0604020202020204" pitchFamily="34" charset="0"/>
                <a:cs typeface="Arial" panose="020B0604020202020204" pitchFamily="34" charset="0"/>
              </a:rPr>
              <a:t>brrrrrrrrillant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000" dirty="0" err="1">
                <a:latin typeface="Arial" panose="020B0604020202020204" pitchFamily="34" charset="0"/>
                <a:cs typeface="Arial" panose="020B0604020202020204" pitchFamily="34" charset="0"/>
              </a:rPr>
              <a:t>avenirrrr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D50CC1-C834-EC36-69D7-F46EBC25308F}"/>
              </a:ext>
            </a:extLst>
          </p:cNvPr>
          <p:cNvSpPr txBox="1"/>
          <p:nvPr/>
        </p:nvSpPr>
        <p:spPr>
          <a:xfrm>
            <a:off x="6096000" y="4196601"/>
            <a:ext cx="3078178" cy="1493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i="1" dirty="0"/>
              <a:t>Fin de la scène 1.</a:t>
            </a:r>
          </a:p>
          <a:p>
            <a:pPr>
              <a:lnSpc>
                <a:spcPct val="150000"/>
              </a:lnSpc>
            </a:pPr>
            <a:r>
              <a:rPr lang="fr-FR" sz="3200" b="1" i="1" dirty="0"/>
              <a:t>À suivre</a:t>
            </a:r>
          </a:p>
        </p:txBody>
      </p:sp>
    </p:spTree>
    <p:extLst>
      <p:ext uri="{BB962C8B-B14F-4D97-AF65-F5344CB8AC3E}">
        <p14:creationId xmlns:p14="http://schemas.microsoft.com/office/powerpoint/2010/main" val="320578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74" y="348634"/>
            <a:ext cx="11526252" cy="4992911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Pour réussir à jouer un pièce de théâtre :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À votre avis, quels sont les choses à faire, à savoir pour jouer une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000" dirty="0">
                <a:latin typeface="Arial" panose="020B0604020202020204" pitchFamily="34" charset="0"/>
                <a:cs typeface="Arial" panose="020B0604020202020204" pitchFamily="34" charset="0"/>
              </a:rPr>
              <a:t>pièce de théâtre ? </a:t>
            </a:r>
          </a:p>
          <a:p>
            <a:pPr marL="0" indent="0">
              <a:lnSpc>
                <a:spcPct val="200000"/>
              </a:lnSpc>
              <a:buNone/>
            </a:pPr>
            <a:endParaRPr lang="fr-FR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fr-FR" sz="30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Parlez lentement, je note vos propositions.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1954D2-7366-4529-82BD-6B70DE19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828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On doit s’imaginer la scène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40DE14-B55E-4289-90B1-29C80CB73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489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D2B657-724E-4E90-AC28-DDF47D01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doit se mettre à la place des personnages.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BB8ABA-C127-4676-914F-B1BBD0933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8016"/>
            <a:ext cx="10515600" cy="4185520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ressent la voyante ?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Pourquoi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veut-elle obtenir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ressent la fille?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Pourquoi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veut-elle obtenir ?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DD3107A-E976-425F-A89E-9F0CF1F8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8551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21E3E8-F1A7-5A41-4922-39D687797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doit bien connaître le texte.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12C093-F6DA-44CD-86EA-51A884812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Soit on l’apprend par cœur, soit on le lit, mais de manière fluide.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Pour cela, il faut s’entrainer pleins de fois.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2A063E1-5044-F7CC-D824-1ED622F78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49468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635220-FC1E-5B84-766D-A72122CA1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maitriser le texte, il faut bien analyser les phrases.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213002-4219-61BF-559E-5D1EDB0F8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Voici des exercices pour analyser les phrases du début.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très utile pour savoir ensuite à quel moment faire un pause dans la phrase, il ne faut pas parler trop vite.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D1C9446-99F4-C5CE-5328-084D3175F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8108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commencé l’histoire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 « la voyante qui n’avait pas perdu la boule»,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s’est entrainé à jouer la scène.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7012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CE1792F6-200E-0A04-1CE4-7BAED6E45E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1505" y="1082016"/>
            <a:ext cx="9282315" cy="260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49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708F04A-F803-4832-F008-B6E484E78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078" y="1451771"/>
            <a:ext cx="10044878" cy="150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6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9DF2DE4-B546-00AD-0FCF-416E8C77C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2638" y="953637"/>
            <a:ext cx="9817689" cy="377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2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D4F60A-FDD1-6435-894D-9159C9317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bien articuler, il existe des exercices de diction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DF7E4A5-B4E6-5975-F60A-1A4006741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une phrase à répéter pleins de fois sans se tromper.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un exercice difficile.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Là encore il faut s’entrainer.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acteurs professionnels font cet exercice régulièrement.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204FDFB-74D5-D87B-DF15-057769C61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89344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8991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8C79C70-195D-E1BD-01DE-D5FE43388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564" y="1094232"/>
            <a:ext cx="10655432" cy="233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3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la suite.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en étude de la langue et en diction.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S’entrainer à la phrase de diction.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654"/>
            <a:ext cx="10515600" cy="1325563"/>
          </a:xfrm>
        </p:spPr>
        <p:txBody>
          <a:bodyPr>
            <a:norm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 thème de la période est toujours la ruse.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230"/>
            <a:ext cx="10515600" cy="474273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lirons </a:t>
            </a:r>
            <a:r>
              <a:rPr lang="fr-FR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plusieurs types d’histoires.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avons des objectifs précis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Avoir un classeur propre, et faire le travail demandé avec soin.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travaillerons sur la ruse, la force et les fables.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Evidemment nous continuons le travail d’entrainement à la lecture, d’étude de la langue et le futur en conjugaison.</a:t>
            </a:r>
          </a:p>
          <a:p>
            <a:pPr marL="0" indent="0">
              <a:lnSpc>
                <a:spcPct val="150000"/>
              </a:lnSpc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8A1592-1F2B-4D00-8DE3-345F950DC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398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31971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pain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4054982" cy="10613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incantations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393630" y="1686088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l’affaire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257966" y="2112888"/>
            <a:ext cx="3449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extralucide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240631" y="677466"/>
            <a:ext cx="3629953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tes oripeaux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moisissure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baronne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65617" y="3400577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beaucoup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370313" y="4182391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tronche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293983" y="5581959"/>
            <a:ext cx="4114800" cy="9133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cette foutue boule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477522" y="4488417"/>
            <a:ext cx="6373357" cy="1000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mon instrument de travail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664166" y="5541283"/>
            <a:ext cx="3206418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étrange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pauvre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4595457" y="2423333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frère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54982" y="5964311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 chose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7003621" y="2511065"/>
            <a:ext cx="4938545" cy="1038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piège à pigeons.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1826" y="1067157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choisir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613524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cette tenture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sa voix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540873" y="2134452"/>
            <a:ext cx="271483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mystérieux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637007" y="448130"/>
            <a:ext cx="3059260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La faim.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11307" y="1263830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les revenants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8801" y="3148869"/>
            <a:ext cx="4507886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n'osais pas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4091600" y="3988822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sauver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28079" y="3014117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impatience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0" y="4922844"/>
            <a:ext cx="2673899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Sacrebleu.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31531" y="5058571"/>
            <a:ext cx="4960090" cy="1000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ma modeste demeure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2" y="5763928"/>
            <a:ext cx="4376161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sac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19255" y="3264794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barricader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60994" y="2315821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habit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ambages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312858" y="2383674"/>
            <a:ext cx="3728951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pincer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6461760" y="4019448"/>
            <a:ext cx="5452522" cy="822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Quelle coïncidence ! 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76C06B3-09EB-40F2-A786-AE9B9AA3AF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358" y="828136"/>
            <a:ext cx="11153274" cy="559672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L’objectif est toujours de se fabriquer une représentation mentale d’un texte mais surtout de comprendre les émotions des personnages.</a:t>
            </a:r>
          </a:p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faudra à chaque fois se mettre à la place de chaque personnage pour comprendre si il a raison ou tord, s’il est gentil ou méchant.</a:t>
            </a:r>
          </a:p>
          <a:p>
            <a:pPr>
              <a:lnSpc>
                <a:spcPct val="150000"/>
              </a:lnSpc>
            </a:pPr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fr-FR" sz="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A7FE0CC-821B-406E-A134-AE0407A4C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747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55CBC4-8CBF-42BC-BD1D-28AFE90C6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Dans chaque histoire, nous verrons la ruse.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2158C3-035D-4671-9E4B-7EB6553F0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83747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À chaque fois, on se demandera pourquoi l’histoire est une ruse?</a:t>
            </a:r>
          </a:p>
          <a:p>
            <a:pPr>
              <a:lnSpc>
                <a:spcPct val="15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0830DDD-4F2D-4245-9732-A2781DE6A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864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33B12A-FF39-848D-C366-63A5454EE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Cette semaine nous travaillerons un peu différemment.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33203FE-E11C-8A11-F46F-B05F8D414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Nous travaillerons sur une pièce contemporaine où là encore, il y a une ruse.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apprendrez la pièce et vous la jouerez devant la classe.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fera aussi des exercices d’étude de la langue et de diction. 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99C4536-091B-DA8F-23F3-18CEF76AB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9468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45" y="365125"/>
            <a:ext cx="1058425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Le texte de cette semaine est </a:t>
            </a:r>
            <a:r>
              <a:rPr lang="fr-FR" sz="4000" b="1" dirty="0"/>
              <a:t>une pièce de théâtre.</a:t>
            </a:r>
            <a:endParaRPr lang="fr-FR" sz="4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801639"/>
            <a:ext cx="11160086" cy="4691235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/>
              <a:t>La pièce de théâtre est un texte un peu différent de ce qu’on a pu faire depuis le début de l’année.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/>
              <a:t>L’auteur écrit pour que son histoire soit jouée.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/>
              <a:t>Il donne des informations sur le texte, mais aussi sur les lieux, et la manière dont doit être dit le texte.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4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4A4B2-548D-D1A0-024E-97B2749CD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Relisons ensemble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555955-DBA4-BF80-BA4C-61AB738F5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9501"/>
            <a:ext cx="10515600" cy="47374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voyante qui n'a pas perdu la boule !</a:t>
            </a: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(Musique de la Grèce antique. La voyante fait des incantations devant sa boule magique.)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Rien, rien, je ne vois toujours rien dans cette foutue boule. Et pourtant il faudra bien lui dire quelque chose.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(Entre la fille de la voyante. La musique s'éteint.)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FILLE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Est-ce que c'est écrit dans ta boule si tu me feras à souper ce soir ?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EB70E0-A107-97C1-80D9-0E22CC35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853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4"/>
            <a:ext cx="10515600" cy="546173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Tu sais bien que je n'aime pas que tu plaisantes avec mon instrument de travail</a:t>
            </a: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(Elle crache sur sa boule puis l'astique avec un chiffon sec.)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FILLE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Instrument de travail ?  Un vulgaire globe de lampe ! Un piège à pigeons, oui !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 n'empêche que c'est grâce à ce piège à pigeons, - comme tu dis - que je gagne de quoi mettre du pain sur notre table.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147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14058</TotalTime>
  <Words>1255</Words>
  <Application>Microsoft Office PowerPoint</Application>
  <PresentationFormat>Grand écran</PresentationFormat>
  <Paragraphs>201</Paragraphs>
  <Slides>31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31</vt:i4>
      </vt:variant>
    </vt:vector>
  </HeadingPairs>
  <TitlesOfParts>
    <vt:vector size="43" baseType="lpstr">
      <vt:lpstr>Agency FB</vt:lpstr>
      <vt:lpstr>Arial</vt:lpstr>
      <vt:lpstr>Arial Unicode MS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Times New Roman</vt:lpstr>
      <vt:lpstr>Thème Office</vt:lpstr>
      <vt:lpstr>date </vt:lpstr>
      <vt:lpstr>Rappel</vt:lpstr>
      <vt:lpstr>Le thème de la période est toujours la ruse. </vt:lpstr>
      <vt:lpstr>Présentation PowerPoint</vt:lpstr>
      <vt:lpstr>Dans chaque histoire, nous verrons la ruse.</vt:lpstr>
      <vt:lpstr>Cette semaine nous travaillerons un peu différemment.</vt:lpstr>
      <vt:lpstr>Le texte de cette semaine est une pièce de théâtre.</vt:lpstr>
      <vt:lpstr>Relisons ensemble :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On doit s’imaginer la scène :</vt:lpstr>
      <vt:lpstr>On doit se mettre à la place des personnages.</vt:lpstr>
      <vt:lpstr>On doit bien connaître le texte.</vt:lpstr>
      <vt:lpstr>Lecture entrainement.</vt:lpstr>
      <vt:lpstr>Pour maitriser le texte, il faut bien analyser les phrases.</vt:lpstr>
      <vt:lpstr>Exercices :</vt:lpstr>
      <vt:lpstr>Présentation PowerPoint</vt:lpstr>
      <vt:lpstr>Présentation PowerPoint</vt:lpstr>
      <vt:lpstr>Présentation PowerPoint</vt:lpstr>
      <vt:lpstr>Pour bien articuler, il existe des exercices de diction :</vt:lpstr>
      <vt:lpstr>Exercices :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198</cp:revision>
  <dcterms:created xsi:type="dcterms:W3CDTF">2021-07-07T15:19:39Z</dcterms:created>
  <dcterms:modified xsi:type="dcterms:W3CDTF">2022-06-08T12:48:14Z</dcterms:modified>
</cp:coreProperties>
</file>