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855" r:id="rId2"/>
    <p:sldId id="257" r:id="rId3"/>
    <p:sldId id="683" r:id="rId4"/>
    <p:sldId id="902" r:id="rId5"/>
    <p:sldId id="886" r:id="rId6"/>
    <p:sldId id="887" r:id="rId7"/>
    <p:sldId id="889" r:id="rId8"/>
    <p:sldId id="892" r:id="rId9"/>
    <p:sldId id="893" r:id="rId10"/>
    <p:sldId id="894" r:id="rId11"/>
    <p:sldId id="903" r:id="rId12"/>
    <p:sldId id="679" r:id="rId13"/>
    <p:sldId id="695" r:id="rId14"/>
    <p:sldId id="895" r:id="rId15"/>
    <p:sldId id="647" r:id="rId16"/>
    <p:sldId id="897" r:id="rId17"/>
    <p:sldId id="898" r:id="rId18"/>
    <p:sldId id="899" r:id="rId19"/>
    <p:sldId id="900" r:id="rId20"/>
    <p:sldId id="901" r:id="rId21"/>
    <p:sldId id="896" r:id="rId22"/>
    <p:sldId id="821" r:id="rId23"/>
    <p:sldId id="840" r:id="rId24"/>
    <p:sldId id="608" r:id="rId25"/>
    <p:sldId id="609" r:id="rId26"/>
    <p:sldId id="610" r:id="rId27"/>
    <p:sldId id="611" r:id="rId28"/>
    <p:sldId id="612" r:id="rId2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6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09/06/2022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46</a:t>
            </a:r>
          </a:p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BE1A10A-0E6B-465A-ED55-E4BDDA325B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2274" y="3780237"/>
            <a:ext cx="2892204" cy="192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0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5"/>
            <a:ext cx="10515600" cy="332262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Maman, arrête. J'ai horreur que tu me dises cela. Ça me rend tout chose. Mets plutôt tes oripeaux !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(Elle revêt sa "tenue" de voyante, fait quelques gesticulations et prend le ton d'une sorcière italienne.)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prrrrédis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pour toi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oun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brrrrrrrrillant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dirty="0" err="1">
                <a:latin typeface="Arial" panose="020B0604020202020204" pitchFamily="34" charset="0"/>
                <a:cs typeface="Arial" panose="020B0604020202020204" pitchFamily="34" charset="0"/>
              </a:rPr>
              <a:t>avenirrrr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4CD50CC1-C834-EC36-69D7-F46EBC25308F}"/>
              </a:ext>
            </a:extLst>
          </p:cNvPr>
          <p:cNvSpPr txBox="1"/>
          <p:nvPr/>
        </p:nvSpPr>
        <p:spPr>
          <a:xfrm>
            <a:off x="6096000" y="4196601"/>
            <a:ext cx="3078178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3200" b="1" i="1" dirty="0"/>
              <a:t>Fin de la scène 1.</a:t>
            </a:r>
          </a:p>
          <a:p>
            <a:pPr>
              <a:lnSpc>
                <a:spcPct val="150000"/>
              </a:lnSpc>
            </a:pPr>
            <a:r>
              <a:rPr lang="fr-FR" sz="3200" b="1" i="1" dirty="0"/>
              <a:t>À suivre</a:t>
            </a:r>
          </a:p>
        </p:txBody>
      </p:sp>
    </p:spTree>
    <p:extLst>
      <p:ext uri="{BB962C8B-B14F-4D97-AF65-F5344CB8AC3E}">
        <p14:creationId xmlns:p14="http://schemas.microsoft.com/office/powerpoint/2010/main" val="320578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544" y="18255"/>
            <a:ext cx="10515600" cy="1325563"/>
          </a:xfrm>
        </p:spPr>
        <p:txBody>
          <a:bodyPr/>
          <a:lstStyle/>
          <a:p>
            <a:r>
              <a:rPr lang="fr-FR" dirty="0"/>
              <a:t>La suite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596C5DA-CD3D-8C17-EAE7-9979424B2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distribue les première page de la scène 2.</a:t>
            </a:r>
          </a:p>
          <a:p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vous lis une première fois.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443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On doit s’imaginer la scène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40DE14-B55E-4289-90B1-29C80CB7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48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D2B657-724E-4E90-AC28-DDF47D01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doit se mettre à la place des personnages.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BB8ABA-C127-4676-914F-B1BBD0933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50284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ressent la voyante ?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Pourquoi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veut-elle obtenir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ressent la cliente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Pourquoi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veut-elle obtenir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Où est la fille ?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DD3107A-E976-425F-A89E-9F0CF1F8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551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21E3E8-F1A7-5A41-4922-39D687797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doit bien connaître le texte.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12C093-F6DA-44CD-86EA-51A884812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Soit on l’apprend par cœur, soit on le lit, mais de manière fluide.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Pour cela, il faut s’entrainer pleins de fois.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2A063E1-5044-F7CC-D824-1ED622F78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4946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635220-FC1E-5B84-766D-A72122CA1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maitriser le texte, il faut bien analyser les phrases.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213002-4219-61BF-559E-5D1EDB0F8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Voici des exercices pour analyser des phrases du début.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très utile pour savoir ensuite à quel moment faire un pause dans la phrase, il ne faut pas parler trop vite.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D1C9446-99F4-C5CE-5328-084D3175F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81080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7012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3F8FB1B-A7F8-AD53-510E-197A314A2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7394" y="805188"/>
            <a:ext cx="8146052" cy="288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9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708F04A-F803-4832-F008-B6E484E78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078" y="1451771"/>
            <a:ext cx="10044878" cy="150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6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commencé l’histoire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 « la voyante qui n’avait pas perdu la boule»,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s’est entrainé à dire des phrases, et on a fait des exercices.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9E6783B-DBCB-6D94-73FA-5C569F0360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077" y="873251"/>
            <a:ext cx="9237121" cy="355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2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D4F60A-FDD1-6435-894D-9159C9317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bien articuler, il existe des exercices de diction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DF7E4A5-B4E6-5975-F60A-1A4006741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une phrase à répéter pleins de fois sans se tromper.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un exercice difficile.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Là encore il faut s’entrainer.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acteurs professionnels font cet exercice régulièrement.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204FDFB-74D5-D87B-DF15-057769C61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8934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18A1C1E-1C95-D22B-E7FC-728547CF9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077" y="805188"/>
            <a:ext cx="11974573" cy="262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3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la suite.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 étude de la langue et en diction.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S’entrainer à la phrase de diction.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pain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4054982" cy="10613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incantations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393630" y="1686088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l’affaire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extralucide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240631" y="677466"/>
            <a:ext cx="3629953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tes oripeaux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moisissure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baronne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tronche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293983" y="5581959"/>
            <a:ext cx="4114800" cy="9133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cette foutue boule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2" y="4488417"/>
            <a:ext cx="6373357" cy="1000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mon instrument de travail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664166" y="5541283"/>
            <a:ext cx="320641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étrange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pauvre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frère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 chose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003621" y="2511065"/>
            <a:ext cx="4938545" cy="1038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piège à pigeons.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1826" y="106715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613524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cette tenture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540873" y="2134452"/>
            <a:ext cx="271483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mystérieux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les revenants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n'osais pas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091600" y="3988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impatience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0" y="4922844"/>
            <a:ext cx="2673899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Sacrebleu.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31531" y="5058571"/>
            <a:ext cx="4960090" cy="1000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ma modeste demeure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sac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barricader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habit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ambages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6461760" y="4019448"/>
            <a:ext cx="5452522" cy="822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Quelle coïncidence !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Le texte de cette semaine est </a:t>
            </a:r>
            <a:r>
              <a:rPr lang="fr-FR" sz="4000" b="1" dirty="0"/>
              <a:t>une pièce de théâtre.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/>
              <a:t>La pièce de théâtre est un texte un peu différent de ce qu’on a pu faire depuis le début de l’année.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L’auteur écrit pour que son histoire soit jouée.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Il donne des informations sur le texte, mais aussi sur les lieux, et la manière dont doit être dit le texte.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Aujourd’hui nous allons découvrir la scène 2, la suite de l’histoire</a:t>
            </a:r>
            <a:r>
              <a:rPr lang="fr-FR" sz="4000" b="1" dirty="0"/>
              <a:t>.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commence par reprendre la scène 1,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puis on va découvrir la suite.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se demandera encore de quoi nous aurons besoin pour jouer la scène.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167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Relisons ensemble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55955-DBA4-BF80-BA4C-61AB738F5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9501"/>
            <a:ext cx="10515600" cy="4737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voyante qui n'a pas perdu la boule !</a:t>
            </a: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(Musique de la Grèce antique. La voyante fait des incantations devant sa boule magique.)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Rien, rien, je ne vois toujours rien dans cette foutue boule. Et pourtant il faudra bien lui dire quelque chose.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(Entre la fille de la voyante. La musique s'éteint.)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Est-ce que c'est écrit dans ta boule si tu me feras à souper ce soir ?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853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4"/>
            <a:ext cx="10515600" cy="546173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Tu sais bien que je n'aime pas que tu plaisantes avec mon instrument de travail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(Elle crache sur sa boule puis l'astique avec un chiffon sec.)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Instrument de travail ?  Un vulgaire globe de lampe ! Un piège à pigeons, oui !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Il n'empêche que c'est grâce à ce piège à pigeons, - comme tu dis - que je gagne de quoi mettre du pain sur notre table.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147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5"/>
            <a:ext cx="10515600" cy="332262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FILLE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(Elle avise un vieux morceau de pain sec.)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Du pain ? T'appelles ça du pain ? </a:t>
            </a:r>
            <a:r>
              <a:rPr lang="fr-CH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(Elle arrache avec peine un morceau.) (La bouche pleine) U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 vulgaire morceau de farine rongé par la moisissure !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VOYANTE</a:t>
            </a: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Aft>
                <a:spcPts val="600"/>
              </a:spcAft>
              <a:buNone/>
            </a:pPr>
            <a:r>
              <a:rPr lang="fr-C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Patiente encore un peu ma fille. Tout à l'heure, nous allons recevoir la baronne de la Tronche Machin Truc Chose…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25951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555955-DBA4-BF80-BA4C-61AB738F52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4111"/>
            <a:ext cx="10515600" cy="497285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Et alors ?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Approche, que je te dise quelque chose à l'oreille. </a:t>
            </a:r>
            <a:r>
              <a:rPr lang="fr-CH" sz="1800" i="1" dirty="0">
                <a:latin typeface="Arial" panose="020B0604020202020204" pitchFamily="34" charset="0"/>
                <a:cs typeface="Arial" panose="020B0604020202020204" pitchFamily="34" charset="0"/>
              </a:rPr>
              <a:t>(jeu.)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1800" i="1" dirty="0">
                <a:latin typeface="Arial" panose="020B0604020202020204" pitchFamily="34" charset="0"/>
                <a:cs typeface="Arial" panose="020B0604020202020204" pitchFamily="34" charset="0"/>
              </a:rPr>
              <a:t>(conquise)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Et tu crois que ça peut marcher ?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N'oublie pas que je suis capable de prédire l’avenir !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 (elle s'esclaffe) 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1800" dirty="0">
                <a:latin typeface="Arial" panose="020B0604020202020204" pitchFamily="34" charset="0"/>
                <a:cs typeface="Arial" panose="020B0604020202020204" pitchFamily="34" charset="0"/>
              </a:rPr>
              <a:t>Tu parles.</a:t>
            </a:r>
            <a:endParaRPr lang="fr-F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701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693EAC-7F45-591A-E9A4-EC608C6A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15224"/>
            <a:ext cx="10515600" cy="546173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Ça marchera aussi sûr que cette boule est stupide !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FILLE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Maman, tu es la meilleure voyante extralucide que je connaisse !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Là, je te reconnais bien, ma fille. 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(Elle la serre dans ses bras.)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VOYANTE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(dans un mouvement de tendresse)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Depuis que ton père nous a quittées, je n'ai plus que toi comme consolation. Tu es mon soleil.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390B32C-9569-9B65-2101-7ACC64A10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890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14082</TotalTime>
  <Words>1092</Words>
  <Application>Microsoft Office PowerPoint</Application>
  <PresentationFormat>Grand écran</PresentationFormat>
  <Paragraphs>187</Paragraphs>
  <Slides>28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40" baseType="lpstr">
      <vt:lpstr>Agency FB</vt:lpstr>
      <vt:lpstr>Arial</vt:lpstr>
      <vt:lpstr>Arial Unicode MS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Times New Roman</vt:lpstr>
      <vt:lpstr>Thème Office</vt:lpstr>
      <vt:lpstr>date </vt:lpstr>
      <vt:lpstr>Rappel</vt:lpstr>
      <vt:lpstr>Le texte de cette semaine est une pièce de théâtre.</vt:lpstr>
      <vt:lpstr>Aujourd’hui nous allons découvrir la scène 2, la suite de l’histoire.</vt:lpstr>
      <vt:lpstr>Relisons ensemble :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La suite :</vt:lpstr>
      <vt:lpstr>On doit s’imaginer la scène :</vt:lpstr>
      <vt:lpstr>On doit se mettre à la place des personnages.</vt:lpstr>
      <vt:lpstr>On doit bien connaître le texte.</vt:lpstr>
      <vt:lpstr>Lecture entrainement.</vt:lpstr>
      <vt:lpstr>Pour maitriser le texte, il faut bien analyser les phrases.</vt:lpstr>
      <vt:lpstr>Exercices :</vt:lpstr>
      <vt:lpstr>Présentation PowerPoint</vt:lpstr>
      <vt:lpstr>Présentation PowerPoint</vt:lpstr>
      <vt:lpstr>Présentation PowerPoint</vt:lpstr>
      <vt:lpstr>Pour bien articuler, il existe des exercices de diction :</vt:lpstr>
      <vt:lpstr>Exercices :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200</cp:revision>
  <dcterms:created xsi:type="dcterms:W3CDTF">2021-07-07T15:19:39Z</dcterms:created>
  <dcterms:modified xsi:type="dcterms:W3CDTF">2022-06-09T11:33:07Z</dcterms:modified>
</cp:coreProperties>
</file>