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842" r:id="rId2"/>
    <p:sldId id="257" r:id="rId3"/>
    <p:sldId id="874" r:id="rId4"/>
    <p:sldId id="859" r:id="rId5"/>
    <p:sldId id="870" r:id="rId6"/>
    <p:sldId id="860" r:id="rId7"/>
    <p:sldId id="865" r:id="rId8"/>
    <p:sldId id="861" r:id="rId9"/>
    <p:sldId id="867" r:id="rId10"/>
    <p:sldId id="868" r:id="rId11"/>
    <p:sldId id="872" r:id="rId12"/>
    <p:sldId id="869" r:id="rId13"/>
    <p:sldId id="876" r:id="rId14"/>
    <p:sldId id="877" r:id="rId15"/>
    <p:sldId id="878" r:id="rId16"/>
    <p:sldId id="879" r:id="rId17"/>
    <p:sldId id="880" r:id="rId18"/>
    <p:sldId id="881" r:id="rId19"/>
    <p:sldId id="886" r:id="rId20"/>
    <p:sldId id="887" r:id="rId21"/>
    <p:sldId id="889" r:id="rId22"/>
    <p:sldId id="890" r:id="rId23"/>
    <p:sldId id="892" r:id="rId24"/>
    <p:sldId id="893" r:id="rId25"/>
    <p:sldId id="894" r:id="rId26"/>
    <p:sldId id="891" r:id="rId27"/>
    <p:sldId id="895" r:id="rId28"/>
    <p:sldId id="896" r:id="rId29"/>
    <p:sldId id="609" r:id="rId30"/>
    <p:sldId id="610" r:id="rId31"/>
    <p:sldId id="611" r:id="rId32"/>
    <p:sldId id="612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6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02/06/2022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46</a:t>
            </a:r>
          </a:p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BE1A10A-0E6B-465A-ED55-E4BDDA325B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274" y="3780237"/>
            <a:ext cx="2892204" cy="192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1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D8C4FF6-FADA-CE5D-16B2-B211F780E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275A838-0C50-4A5E-8731-1135C630B0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028" y="452336"/>
            <a:ext cx="3816418" cy="572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181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A38EE6-E6BD-4E46-2101-EACA819C9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48AC49C2-8037-803B-8299-C5618E9F27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0194" y="321372"/>
            <a:ext cx="4528323" cy="585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95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AE01C1-2A96-A4FA-A716-58DBE2756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3285D46F-89D7-5B51-0AA0-42B667C793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135" y="479496"/>
            <a:ext cx="3798311" cy="569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245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457181-68DD-35D7-BDAC-ED6558E8D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146" y="339388"/>
            <a:ext cx="2031749" cy="601696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amusé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heureux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radieux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léger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ravi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comblé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satisfait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22E685-6253-FA2E-D28F-6FD4A805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2C26A18-87E1-9A1E-FB0A-28863BA42472}"/>
              </a:ext>
            </a:extLst>
          </p:cNvPr>
          <p:cNvSpPr txBox="1">
            <a:spLocks/>
          </p:cNvSpPr>
          <p:nvPr/>
        </p:nvSpPr>
        <p:spPr>
          <a:xfrm>
            <a:off x="3060590" y="346733"/>
            <a:ext cx="2879001" cy="3741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joyeux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amoureux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émerveillé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lumineux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rayonnant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</p:txBody>
      </p:sp>
      <p:sp>
        <p:nvSpPr>
          <p:cNvPr id="6" name="Zone de texte 2">
            <a:extLst>
              <a:ext uri="{FF2B5EF4-FFF2-40B4-BE49-F238E27FC236}">
                <a16:creationId xmlns:a16="http://schemas.microsoft.com/office/drawing/2014/main" id="{3B133BC0-5035-DA6F-03A0-AD0651782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2411" y="2210178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joie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58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F26E63E-BB9E-340A-415C-FFBC9B6CE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9ABEA3D-87E7-D76C-9D19-B73D00E85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184" y="787651"/>
            <a:ext cx="2249032" cy="523290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mécontent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agacé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fâché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grincheux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énervé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vexé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irrité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scandalisé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6274D6A-1DE7-3355-AFE3-D98FA393E2AC}"/>
              </a:ext>
            </a:extLst>
          </p:cNvPr>
          <p:cNvSpPr txBox="1">
            <a:spLocks/>
          </p:cNvSpPr>
          <p:nvPr/>
        </p:nvSpPr>
        <p:spPr>
          <a:xfrm>
            <a:off x="3127217" y="739093"/>
            <a:ext cx="2631303" cy="5100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tendu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impatient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furieux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tendu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haineux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en furie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contrarié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 de texte 2">
            <a:extLst>
              <a:ext uri="{FF2B5EF4-FFF2-40B4-BE49-F238E27FC236}">
                <a16:creationId xmlns:a16="http://schemas.microsoft.com/office/drawing/2014/main" id="{F5C614EB-C120-313F-7158-BD27F43A3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8521" y="2388141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colère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37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DC89DC-DFBD-56B4-3136-659EB348C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21E5CDB-F8A7-9E68-B845-13EC0326A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910" y="384196"/>
            <a:ext cx="2113230" cy="560096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affolé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apeuré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craintif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inquiet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soucieux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paniqué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terrifié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épouvanté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AB648EB-9C9F-6919-6679-72C56FEA8789}"/>
              </a:ext>
            </a:extLst>
          </p:cNvPr>
          <p:cNvSpPr txBox="1">
            <a:spLocks/>
          </p:cNvSpPr>
          <p:nvPr/>
        </p:nvSpPr>
        <p:spPr>
          <a:xfrm>
            <a:off x="3263020" y="342879"/>
            <a:ext cx="2113230" cy="5358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effrayé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terrorisé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vulnérable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méfiant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alarmé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64746E4-249E-DC92-BF6B-DB535B2FB3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2454" y="1967807"/>
            <a:ext cx="5011346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5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BC5419-D04B-81B7-431A-8B12D278E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72E0011-63B8-9BC9-F60D-257DAC72F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028" y="648336"/>
            <a:ext cx="2543974" cy="586110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blessé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découragé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abattu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malheureux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triste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chagriné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las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résigné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C7B7495-3E8E-D626-D3FA-034996C14489}"/>
              </a:ext>
            </a:extLst>
          </p:cNvPr>
          <p:cNvSpPr txBox="1">
            <a:spLocks/>
          </p:cNvSpPr>
          <p:nvPr/>
        </p:nvSpPr>
        <p:spPr>
          <a:xfrm>
            <a:off x="3282635" y="518751"/>
            <a:ext cx="2940113" cy="5690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peiné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anéanti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déprimé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éteint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seul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humilié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 de texte 2">
            <a:extLst>
              <a:ext uri="{FF2B5EF4-FFF2-40B4-BE49-F238E27FC236}">
                <a16:creationId xmlns:a16="http://schemas.microsoft.com/office/drawing/2014/main" id="{E5AEE5ED-D17E-D523-99DA-06D736384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1479" y="2587149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tristesse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63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0328E1-45B7-6C7E-D04D-FDE2A3BC0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46883B-F847-4C80-6855-B2091D7C2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E6EFD90-C0C5-CC0E-4669-12D553DD7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665491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incertain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choqué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surpris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stupéfait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troublé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désorienté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bluffé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étonné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34C5299-D5CE-6649-8D77-4C6B2D59ADA6}"/>
              </a:ext>
            </a:extLst>
          </p:cNvPr>
          <p:cNvSpPr txBox="1">
            <a:spLocks/>
          </p:cNvSpPr>
          <p:nvPr/>
        </p:nvSpPr>
        <p:spPr>
          <a:xfrm>
            <a:off x="2730374" y="1847850"/>
            <a:ext cx="304573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dérangé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embarrassé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interloqué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abasourdi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perplexe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 de texte 5">
            <a:extLst>
              <a:ext uri="{FF2B5EF4-FFF2-40B4-BE49-F238E27FC236}">
                <a16:creationId xmlns:a16="http://schemas.microsoft.com/office/drawing/2014/main" id="{B5305B27-68A2-B177-0768-F7FDC66A9C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9588" y="2837685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surprise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13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C9CEBD-BD42-E5C5-E324-694639D47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AEF6C3C-F4BB-DD78-3DB9-91D22F18B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55B9C7-A668-DF44-D0AF-F579602B5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écœuré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dégoûté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rebuté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répugné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nauséeux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trahi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repoussé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0D11BA-9ABD-D5E4-F5E1-0D4CB3C753E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0153" y="2465748"/>
            <a:ext cx="5011346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9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Relisons ensemble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55955-DBA4-BF80-BA4C-61AB738F5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9501"/>
            <a:ext cx="10515600" cy="4737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voyante qui n'a pas perdu la boule !</a:t>
            </a: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(Musique de la Grèce antique. La voyante fait des incantations devant sa boule magique.)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Rien, rien, je ne vois toujours rien dans cette foutue boule. Et pourtant il faudra bien lui dire quelque chose.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(Entre la fille de la voyante. La musique s'éteint.)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Est-ce que c'est écrit dans ta boule si tu me feras à souper ce soir ?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53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travaillé sur les émotions.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commencé l’histoire de la voyante qui n’a pas perdu la boule.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4"/>
            <a:ext cx="10515600" cy="546173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Tu sais bien que je n'aime pas que tu plaisantes avec mon instrument de travail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(Elle crache sur sa boule puis l'astique avec un chiffon sec.)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Instrument de travail ?  Un vulgaire globe de lampe ! Un piège à pigeons, oui !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n'empêche que c'est grâce à ce piège à pigeons, - comme tu dis - que je gagne de quoi mettre du pain sur notre table.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147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5"/>
            <a:ext cx="10515600" cy="332262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(Elle avise un vieux morceau de pain sec.)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Du pain ? T'appelles ça du pain ? 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(Elle arrache avec peine un morceau.) (La bouche pleine) U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 vulgaire morceau de farine rongé par la moisissure !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Patiente encore un peu ma fille. Tout à l'heure, nous allons recevoir la baronne de la Tronche Machin Truc Chose…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D50CC1-C834-EC36-69D7-F46EBC25308F}"/>
              </a:ext>
            </a:extLst>
          </p:cNvPr>
          <p:cNvSpPr txBox="1"/>
          <p:nvPr/>
        </p:nvSpPr>
        <p:spPr>
          <a:xfrm>
            <a:off x="6096000" y="4196601"/>
            <a:ext cx="3078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/>
              <a:t>À suivre</a:t>
            </a:r>
          </a:p>
        </p:txBody>
      </p:sp>
    </p:spTree>
    <p:extLst>
      <p:ext uri="{BB962C8B-B14F-4D97-AF65-F5344CB8AC3E}">
        <p14:creationId xmlns:p14="http://schemas.microsoft.com/office/powerpoint/2010/main" val="325951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4AD3B6-181F-E59E-95FE-D94493338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0C5F99-11B0-DA02-2F89-3AE550110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Que se passe-t-il ?</a:t>
            </a:r>
          </a:p>
          <a:p>
            <a:r>
              <a:rPr lang="fr-FR" dirty="0"/>
              <a:t>Que pourrait-il se passer ensuite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70AA5E-E455-1AFC-D2D0-915DC465D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08148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864" y="0"/>
            <a:ext cx="10515600" cy="1325563"/>
          </a:xfrm>
        </p:spPr>
        <p:txBody>
          <a:bodyPr/>
          <a:lstStyle/>
          <a:p>
            <a:r>
              <a:rPr lang="fr-FR" dirty="0"/>
              <a:t>La suite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55955-DBA4-BF80-BA4C-61AB738F5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4111"/>
            <a:ext cx="10515600" cy="497285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Et alors ?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Approche, que je te dise quelque chose à l'oreille. </a:t>
            </a:r>
            <a:r>
              <a:rPr lang="fr-CH" sz="1800" i="1" dirty="0">
                <a:latin typeface="Arial" panose="020B0604020202020204" pitchFamily="34" charset="0"/>
                <a:cs typeface="Arial" panose="020B0604020202020204" pitchFamily="34" charset="0"/>
              </a:rPr>
              <a:t>(jeu.)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800" i="1" dirty="0">
                <a:latin typeface="Arial" panose="020B0604020202020204" pitchFamily="34" charset="0"/>
                <a:cs typeface="Arial" panose="020B0604020202020204" pitchFamily="34" charset="0"/>
              </a:rPr>
              <a:t>(conquise)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Et tu crois que ça peut marcher ?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N'oublie pas que je suis capable de prédire l’avenir !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(elle s'esclaffe)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Tu parles.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701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4"/>
            <a:ext cx="10515600" cy="546173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Ça marchera aussi sûr que cette boule est stupide !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Maman, tu es la meilleure voyante extralucide que je connaisse !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Là, je te reconnais bien, ma fille. 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(Elle la serre dans ses bras.)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(dans un mouvement de tendresse)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Depuis que ton père nous a quittées, je n'ai plus que toi comme consolation. Tu es mon soleil.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89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5"/>
            <a:ext cx="10515600" cy="332262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Maman, arrête. J'ai horreur que tu me dises cela. Ça me rend tout chose. Mets plutôt tes oripeaux !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(Elle revêt sa "tenue" de voyante, fait quelques gesticulations et prend le ton d'une sorcière italienne.)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prrrrédis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pour toi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oun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brrrrrrrrillant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avenirrrr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D50CC1-C834-EC36-69D7-F46EBC25308F}"/>
              </a:ext>
            </a:extLst>
          </p:cNvPr>
          <p:cNvSpPr txBox="1"/>
          <p:nvPr/>
        </p:nvSpPr>
        <p:spPr>
          <a:xfrm>
            <a:off x="6096000" y="4196601"/>
            <a:ext cx="3078178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i="1" dirty="0"/>
              <a:t>Fin de la scène 1.</a:t>
            </a:r>
          </a:p>
          <a:p>
            <a:pPr>
              <a:lnSpc>
                <a:spcPct val="150000"/>
              </a:lnSpc>
            </a:pPr>
            <a:r>
              <a:rPr lang="fr-FR" sz="3200" b="1" i="1" dirty="0"/>
              <a:t>À suivre</a:t>
            </a:r>
          </a:p>
        </p:txBody>
      </p:sp>
    </p:spTree>
    <p:extLst>
      <p:ext uri="{BB962C8B-B14F-4D97-AF65-F5344CB8AC3E}">
        <p14:creationId xmlns:p14="http://schemas.microsoft.com/office/powerpoint/2010/main" val="320578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99624F-58EB-6BAA-8FFB-CE0C9B874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allez maintenant vous entrainer à lire ce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B52477-D3B7-6D47-1516-0BA5DFAEA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/>
              <a:t>Vous vous mettez par deux 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un qui joue la voyante,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Un qui joue la fille.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4426E31-E762-41C8-8E71-DC7435AB3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42575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0D2B74-67FC-1618-E02E-20361EDC2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lisez d’abord plusieurs fois assis.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B70336-A6A1-FC93-FE44-A4056A745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Puis, vous vous entrainerez à jouer cette scène dans un coin de la classe.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Après vous viendrez jouer devant les autres.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serez donc, chacun à votre tour, acteur ou spectateur.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4603C7-7137-F5AF-C24D-23388490F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41373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389B3A-4E24-FB7F-D36E-0F8F0F13E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À chaque représentation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D1E84C-FE6B-A784-9960-5CBF4257E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Les spectateurs, je vous demande d’être attentifs.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vous demanderai de me dire ce qui était bien.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01FCC3F-6F53-2862-6FA9-B3FF43FF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6932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encore sur le texte de théâtre.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FFB3F3-21AF-AE80-FC09-AE19B9DE2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: il existe 6 grandes familles d’émotions.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13F5253-734C-AA97-38B0-66A398F82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 de texte 2">
            <a:extLst>
              <a:ext uri="{FF2B5EF4-FFF2-40B4-BE49-F238E27FC236}">
                <a16:creationId xmlns:a16="http://schemas.microsoft.com/office/drawing/2014/main" id="{7C0681B1-3B57-F4F3-E68A-3F80AC1E3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21" y="1868964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joie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367DE756-5A5B-3599-88CD-963E1732C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20" y="3483610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colère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Zone de texte 2">
            <a:extLst>
              <a:ext uri="{FF2B5EF4-FFF2-40B4-BE49-F238E27FC236}">
                <a16:creationId xmlns:a16="http://schemas.microsoft.com/office/drawing/2014/main" id="{F3E2FD8E-946A-C15E-4B0B-F2CEAEDFC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69" y="5034859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tristesse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 de texte 5">
            <a:extLst>
              <a:ext uri="{FF2B5EF4-FFF2-40B4-BE49-F238E27FC236}">
                <a16:creationId xmlns:a16="http://schemas.microsoft.com/office/drawing/2014/main" id="{7D71659D-F55C-2538-F5E0-06E096413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09" y="1868964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surprise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Zone de texte 4">
            <a:extLst>
              <a:ext uri="{FF2B5EF4-FFF2-40B4-BE49-F238E27FC236}">
                <a16:creationId xmlns:a16="http://schemas.microsoft.com/office/drawing/2014/main" id="{12980984-C78D-5A65-292A-7DFD26745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08" y="3499731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peur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Zone de texte 8">
            <a:extLst>
              <a:ext uri="{FF2B5EF4-FFF2-40B4-BE49-F238E27FC236}">
                <a16:creationId xmlns:a16="http://schemas.microsoft.com/office/drawing/2014/main" id="{21122A6E-C461-BD87-185D-1F4B7C982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08" y="5034859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dégout</a:t>
            </a: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37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fils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Monsieur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votre logis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riche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mariage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rompre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446398" y="5483411"/>
            <a:ext cx="3206418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dépêcher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3" y="4488417"/>
            <a:ext cx="434410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Attendez.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goupil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819935" y="2512465"/>
            <a:ext cx="3961382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se coucha .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tuer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873" y="108712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imaginer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13796" y="1928172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tromper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violence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588678" y="4061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remuer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sans crainte.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108004" y="3994066"/>
            <a:ext cx="4902706" cy="1298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L’invention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33B12A-FF39-848D-C366-63A5454E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 :</a:t>
            </a:r>
            <a:br>
              <a:rPr lang="fr-FR" dirty="0"/>
            </a:br>
            <a:r>
              <a:rPr lang="fr-FR" dirty="0"/>
              <a:t>je vais encore vous projeter quelques photos.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33203FE-E11C-8A11-F46F-B05F8D414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/>
              <a:t>Pour chaque photo, vous me direz quelle émotion est représentée.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/>
              <a:t>Vous pouvez donner le titre de la famille ou un mot plus précis.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9C4536-091B-DA8F-23F3-18CEF76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53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A3EDB4-06F0-5301-4D85-E30A8A032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8FDA8D9-7BCA-3A75-3BE2-9061091064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135" y="479496"/>
            <a:ext cx="3798311" cy="569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06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0E899B-8E1F-2251-92BD-458DD8DA8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29F62B5A-841D-4C54-33CF-56F4D7C1A5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3854" y="1344604"/>
            <a:ext cx="6936194" cy="462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18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0B6C1AB-BEDE-0DC3-FD0A-D59772C17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B8466AB3-9346-EA55-B87E-791F890F65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601" y="921354"/>
            <a:ext cx="3510746" cy="525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46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145DB9-F2CA-2F07-C530-F63E3A529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29AAF23E-0D37-4AC5-DFF6-F340FD2B4D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496" y="1825625"/>
            <a:ext cx="65270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84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3273D32-CE27-51AE-ADEB-C1BAE80B9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34FF940A-7D64-9D2E-DA9A-42BFAA72FD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493" y="417303"/>
            <a:ext cx="4015595" cy="602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577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15394</TotalTime>
  <Words>957</Words>
  <Application>Microsoft Office PowerPoint</Application>
  <PresentationFormat>Grand écran</PresentationFormat>
  <Paragraphs>239</Paragraphs>
  <Slides>32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43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Times New Roman</vt:lpstr>
      <vt:lpstr>Thème Office</vt:lpstr>
      <vt:lpstr>date </vt:lpstr>
      <vt:lpstr>Rappel</vt:lpstr>
      <vt:lpstr>Rappel : il existe 6 grandes familles d’émotions. </vt:lpstr>
      <vt:lpstr>Exercice de rappel : je vais encore vous projeter quelques photos.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Relisons ensemble : </vt:lpstr>
      <vt:lpstr>Présentation PowerPoint</vt:lpstr>
      <vt:lpstr>Présentation PowerPoint</vt:lpstr>
      <vt:lpstr>Des questions :</vt:lpstr>
      <vt:lpstr>La suite : </vt:lpstr>
      <vt:lpstr>Présentation PowerPoint</vt:lpstr>
      <vt:lpstr>Présentation PowerPoint</vt:lpstr>
      <vt:lpstr>Vous allez maintenant vous entrainer à lire ce texte.</vt:lpstr>
      <vt:lpstr>Vous lisez d’abord plusieurs fois assis.</vt:lpstr>
      <vt:lpstr>À chaque représentation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207</cp:revision>
  <dcterms:created xsi:type="dcterms:W3CDTF">2021-07-07T15:19:39Z</dcterms:created>
  <dcterms:modified xsi:type="dcterms:W3CDTF">2022-06-03T08:49:24Z</dcterms:modified>
</cp:coreProperties>
</file>