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842" r:id="rId2"/>
    <p:sldId id="257" r:id="rId3"/>
    <p:sldId id="851" r:id="rId4"/>
    <p:sldId id="874" r:id="rId5"/>
    <p:sldId id="875" r:id="rId6"/>
    <p:sldId id="859" r:id="rId7"/>
    <p:sldId id="860" r:id="rId8"/>
    <p:sldId id="863" r:id="rId9"/>
    <p:sldId id="865" r:id="rId10"/>
    <p:sldId id="861" r:id="rId11"/>
    <p:sldId id="862" r:id="rId12"/>
    <p:sldId id="867" r:id="rId13"/>
    <p:sldId id="864" r:id="rId14"/>
    <p:sldId id="866" r:id="rId15"/>
    <p:sldId id="870" r:id="rId16"/>
    <p:sldId id="868" r:id="rId17"/>
    <p:sldId id="872" r:id="rId18"/>
    <p:sldId id="869" r:id="rId19"/>
    <p:sldId id="871" r:id="rId20"/>
    <p:sldId id="873" r:id="rId21"/>
    <p:sldId id="683" r:id="rId22"/>
    <p:sldId id="821" r:id="rId23"/>
    <p:sldId id="840" r:id="rId24"/>
    <p:sldId id="854" r:id="rId25"/>
    <p:sldId id="858" r:id="rId26"/>
    <p:sldId id="608" r:id="rId27"/>
    <p:sldId id="609" r:id="rId28"/>
    <p:sldId id="610" r:id="rId29"/>
    <p:sldId id="611" r:id="rId30"/>
    <p:sldId id="612" r:id="rId3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6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1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02/06/2022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1943-704F-4DE4-8850-A0005D2D25CB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7C96-06E4-43E3-963E-CCFD9A100F15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EB5A1-7783-4F9B-8483-445549FEBE25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8A7BC-133B-46C4-9E47-D473924B56E1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E6BA-7128-4686-8A31-29C51CFBC0CE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B7E8-F485-484C-972A-2F854A4F553C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05AAC-A39A-4DEA-AE5A-C05DBEE26458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E9B6-A5C9-4044-912D-CE628192D8D0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F30BD-83B6-4223-B153-A0CA10E12A3B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C022E-B635-465C-A76A-0BDCA64AA026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911D9-CBA6-4D27-A71E-AFAB9C4C8E4C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069F9-23C4-4166-A2F9-45E728ACEBE8}" type="datetime1">
              <a:rPr lang="fr-FR" smtClean="0"/>
              <a:t>02/06/2022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8009299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45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Les fourberies de Scapin.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4AAA9BE5-8D1E-4FA9-AF6B-FA9237A3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975FEDC-FC0D-9D98-F258-1EECF31E8B6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1149" y="2609353"/>
            <a:ext cx="2020401" cy="3299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11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0BD71F90-6D02-09D0-C68B-1ED8EBAF3D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9159" y="1418219"/>
            <a:ext cx="6537221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F145DB9-F2CA-2F07-C530-F63E3A529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300842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EC1DDF03-161B-D0E7-018C-C7A6FB847D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2094" y="1062312"/>
            <a:ext cx="7505265" cy="5003510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2BB2BD2-2703-834E-156C-D6D627906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822472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EA2B7F7B-F22C-E9D8-76BF-B87EA6D89E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547" y="330114"/>
            <a:ext cx="3897899" cy="5846849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3273D32-CE27-51AE-ADEB-C1BAE80B9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911577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079805F4-D513-C178-A3DA-806044A135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882" y="697117"/>
            <a:ext cx="7284033" cy="4856022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0E7FFA2-E6E7-0775-F0F6-83B66A923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935345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96CA36-5EEF-52CA-79AD-24C8EF081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5B7ECA8D-217C-944E-B1FA-A0A9CA3DB1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7442" y="762653"/>
            <a:ext cx="7609447" cy="5049185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7B3B838-6BE1-E7A6-3CC6-930DA43DE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097890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283691E6-5C3C-4918-335F-7792448703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1773" y="1182828"/>
            <a:ext cx="7488454" cy="4992303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EA3EDB4-06F0-5301-4D85-E30A8A032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910695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426A9A35-8ECA-E70C-EC01-CC19B3A70C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9412" y="1167897"/>
            <a:ext cx="8523067" cy="4874129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D8C4FF6-FADA-CE5D-16B2-B211F780E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71813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6C93DA69-764B-7CA4-FE5C-9E37E3373F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7030" y="1295314"/>
            <a:ext cx="7322473" cy="4881649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5A38EE6-E6BD-4E46-2101-EACA819C9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806955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D039588B-9CD1-F626-B0D7-7B8EBF2BB5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8867" y="516048"/>
            <a:ext cx="7432118" cy="4954745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AE01C1-2A96-A4FA-A716-58DBE2756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882451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6B1F86E7-4DDC-A579-6F1E-9049EE5823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5560" y="938385"/>
            <a:ext cx="7955145" cy="4889100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164346C-4C00-5961-D0C6-FCDF0CCD7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830577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on a regardé « les fourberies de Scapin »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On a fait des exercices.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4C704C-F07B-4DC3-9AEE-7DE91063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2DA3CD0E-BF1B-6F25-C956-1BF1A04735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4549" y="652496"/>
            <a:ext cx="3739895" cy="5621555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B74B40F-BCDB-581D-A144-3033EFD5E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44152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C442A9-6E65-40CE-9FCD-C4121042C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545" y="365125"/>
            <a:ext cx="10584255" cy="1325563"/>
          </a:xfrm>
        </p:spPr>
        <p:txBody>
          <a:bodyPr>
            <a:normAutofit/>
          </a:bodyPr>
          <a:lstStyle/>
          <a:p>
            <a:r>
              <a:rPr lang="fr-FR" sz="4000" dirty="0"/>
              <a:t>Pour chaque émotion, on remarque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3B488F2-6FC9-4757-9386-8D0B398E4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659" y="1801639"/>
            <a:ext cx="11160086" cy="4691235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  <a:buFontTx/>
              <a:buChar char="-"/>
            </a:pPr>
            <a:r>
              <a:rPr lang="fr-FR" dirty="0"/>
              <a:t>Les yeux,</a:t>
            </a:r>
          </a:p>
          <a:p>
            <a:pPr>
              <a:lnSpc>
                <a:spcPct val="170000"/>
              </a:lnSpc>
              <a:buFontTx/>
              <a:buChar char="-"/>
            </a:pPr>
            <a:r>
              <a:rPr lang="fr-FR" dirty="0"/>
              <a:t>Les mains,</a:t>
            </a:r>
          </a:p>
          <a:p>
            <a:pPr>
              <a:lnSpc>
                <a:spcPct val="170000"/>
              </a:lnSpc>
              <a:buFontTx/>
              <a:buChar char="-"/>
            </a:pPr>
            <a:r>
              <a:rPr lang="fr-FR" dirty="0"/>
              <a:t>L’expression du visage,</a:t>
            </a:r>
          </a:p>
          <a:p>
            <a:pPr>
              <a:lnSpc>
                <a:spcPct val="170000"/>
              </a:lnSpc>
              <a:buFontTx/>
              <a:buChar char="-"/>
            </a:pPr>
            <a:r>
              <a:rPr lang="fr-FR" dirty="0"/>
              <a:t>Le reste du corps.</a:t>
            </a:r>
          </a:p>
          <a:p>
            <a:pPr>
              <a:lnSpc>
                <a:spcPct val="170000"/>
              </a:lnSpc>
              <a:buFontTx/>
              <a:buChar char="-"/>
            </a:pPr>
            <a:r>
              <a:rPr lang="fr-FR" dirty="0"/>
              <a:t>On a presque l’impression d’entendre ce qu’ils disent.</a:t>
            </a:r>
          </a:p>
          <a:p>
            <a:pPr marL="0" indent="0">
              <a:lnSpc>
                <a:spcPct val="170000"/>
              </a:lnSpc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05E74B8-052F-4D25-9E2C-DD5CDD7A6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5444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875FE6-31F8-486D-A8CC-8E736A872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839C7F7E-84B9-4D87-AEC8-BF20F8B240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0331" y="1792574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2CFBA6E-58C1-4167-924C-6B77BD0BF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08991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11EC0362-12EA-93C8-A745-8E8A6C4625F8}"/>
              </a:ext>
            </a:extLst>
          </p:cNvPr>
          <p:cNvSpPr txBox="1"/>
          <p:nvPr/>
        </p:nvSpPr>
        <p:spPr>
          <a:xfrm>
            <a:off x="1086416" y="878186"/>
            <a:ext cx="9135978" cy="1909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Vous allez vous entrainer d’abord seul puis par deux, à mimer des émotions.</a:t>
            </a:r>
          </a:p>
        </p:txBody>
      </p:sp>
    </p:spTree>
    <p:extLst>
      <p:ext uri="{BB962C8B-B14F-4D97-AF65-F5344CB8AC3E}">
        <p14:creationId xmlns:p14="http://schemas.microsoft.com/office/powerpoint/2010/main" val="383073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F6279269-BED1-DD55-0538-6C5A4160FD0F}"/>
              </a:ext>
            </a:extLst>
          </p:cNvPr>
          <p:cNvSpPr txBox="1"/>
          <p:nvPr/>
        </p:nvSpPr>
        <p:spPr>
          <a:xfrm>
            <a:off x="645366" y="1104523"/>
            <a:ext cx="11169405" cy="2543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Chacun votre tour, vous choisissez une émotion, et vous la mimez.</a:t>
            </a:r>
          </a:p>
          <a:p>
            <a:pPr>
              <a:lnSpc>
                <a:spcPct val="20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Vous gagnez un point à chaque fois que quelqu’un trouve la bonne réponse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2348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6A99CB27-976F-F596-FEBA-789F8CC18A4D}"/>
              </a:ext>
            </a:extLst>
          </p:cNvPr>
          <p:cNvSpPr txBox="1"/>
          <p:nvPr/>
        </p:nvSpPr>
        <p:spPr>
          <a:xfrm>
            <a:off x="645366" y="1104523"/>
            <a:ext cx="11033603" cy="2543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Chacun votre tour, vous tirez au sort une émotion, et vous la mimez.</a:t>
            </a:r>
          </a:p>
          <a:p>
            <a:pPr>
              <a:lnSpc>
                <a:spcPct val="20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Vous gagnez un point à chaque fois que quelqu’un trouve la bonne réponse.</a:t>
            </a:r>
          </a:p>
        </p:txBody>
      </p:sp>
    </p:spTree>
    <p:extLst>
      <p:ext uri="{BB962C8B-B14F-4D97-AF65-F5344CB8AC3E}">
        <p14:creationId xmlns:p14="http://schemas.microsoft.com/office/powerpoint/2010/main" val="2195317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561B801-7BFA-4C69-93CC-AFA4DF7B1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travaillerons sur le nouveau texte de théâtre.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6E60064-01A9-403E-A284-DC310755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3600"/>
              <a:t>Relire le texte à haute voix.</a:t>
            </a:r>
          </a:p>
          <a:p>
            <a:pPr>
              <a:lnSpc>
                <a:spcPct val="150000"/>
              </a:lnSpc>
            </a:pPr>
            <a:r>
              <a:rPr lang="fr-FR" sz="3600"/>
              <a:t>Copier </a:t>
            </a:r>
            <a:r>
              <a:rPr lang="fr-FR" sz="3600" dirty="0"/>
              <a:t>les mots de la semaine.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83C1FD-5594-4674-8F7D-C4C0C8F39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59" y="914982"/>
            <a:ext cx="3197166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 fils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Monsieur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l’affaire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257966" y="2112888"/>
            <a:ext cx="3449142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votre logis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riche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9083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ce soir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58618" y="2946715"/>
            <a:ext cx="3678778" cy="10516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mariage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65617" y="3400577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aussitôt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beaucoup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370313" y="4182391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rompre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4446398" y="5483411"/>
            <a:ext cx="3206418" cy="9133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dépêcher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477523" y="4488417"/>
            <a:ext cx="4344102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Attendez.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664166" y="5541283"/>
            <a:ext cx="3206418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étrange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mort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 pauvre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4595457" y="2423333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frère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254982" y="5964311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goupil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7819935" y="2512465"/>
            <a:ext cx="3961382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se coucha .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7998246" y="4537288"/>
            <a:ext cx="4344102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tuer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89FE8567-FB20-4AB4-93BE-AE11825DD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33B12A-FF39-848D-C366-63A5454EE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Avant de découvrir le nouveau texte,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33203FE-E11C-8A11-F46F-B05F8D4141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/>
              <a:t>on va commencer par regarder comment jouer des émotions sur scène.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/>
              <a:t>Rappelons nous, au théâtre, le texte doit être joué comme son auteur l’a imaginé.</a:t>
            </a:r>
          </a:p>
          <a:p>
            <a:pPr marL="0" indent="0">
              <a:buNone/>
            </a:pPr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99C4536-091B-DA8F-23F3-18CEF76AB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1946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0873" y="1087127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choisir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60994" y="1188810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imaginer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sa voix 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713796" y="1928172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tromper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8637007" y="448130"/>
            <a:ext cx="3059260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La faim.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811307" y="1263830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une ruse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78801" y="3148869"/>
            <a:ext cx="4507886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violence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4588678" y="4061822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sauver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28079" y="3014117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comprendre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remuer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1" y="4922844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910493" y="4893168"/>
            <a:ext cx="4235807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sans crainte.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2" y="5763928"/>
            <a:ext cx="4376161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le sac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19255" y="3264794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barricader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760994" y="2315821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habit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longtemps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312858" y="2383674"/>
            <a:ext cx="3728951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pincer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7108004" y="3994066"/>
            <a:ext cx="4902706" cy="1298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L’invention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2B599D0D-3CBA-4B75-BCF7-0898BBB27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FFB3F3-21AF-AE80-FC09-AE19B9DE2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Il existe 6 grandes familles d’émotions.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13F5253-734C-AA97-38B0-66A398F82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7" name="Zone de texte 2">
            <a:extLst>
              <a:ext uri="{FF2B5EF4-FFF2-40B4-BE49-F238E27FC236}">
                <a16:creationId xmlns:a16="http://schemas.microsoft.com/office/drawing/2014/main" id="{7C0681B1-3B57-F4F3-E68A-3F80AC1E38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421" y="1868964"/>
            <a:ext cx="5038725" cy="14363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72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joie</a:t>
            </a:r>
            <a:endParaRPr lang="fr-FR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Zone de texte 2">
            <a:extLst>
              <a:ext uri="{FF2B5EF4-FFF2-40B4-BE49-F238E27FC236}">
                <a16:creationId xmlns:a16="http://schemas.microsoft.com/office/drawing/2014/main" id="{367DE756-5A5B-3599-88CD-963E1732C8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420" y="3483610"/>
            <a:ext cx="5038725" cy="14363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7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colère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Zone de texte 2">
            <a:extLst>
              <a:ext uri="{FF2B5EF4-FFF2-40B4-BE49-F238E27FC236}">
                <a16:creationId xmlns:a16="http://schemas.microsoft.com/office/drawing/2014/main" id="{F3E2FD8E-946A-C15E-4B0B-F2CEAEDFC5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69" y="5034859"/>
            <a:ext cx="5000625" cy="14363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72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tristesse</a:t>
            </a:r>
            <a:endParaRPr lang="fr-FR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Zone de texte 5">
            <a:extLst>
              <a:ext uri="{FF2B5EF4-FFF2-40B4-BE49-F238E27FC236}">
                <a16:creationId xmlns:a16="http://schemas.microsoft.com/office/drawing/2014/main" id="{7D71659D-F55C-2538-F5E0-06E0964137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3909" y="1868964"/>
            <a:ext cx="5000625" cy="14363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7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surprise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Zone de texte 4">
            <a:extLst>
              <a:ext uri="{FF2B5EF4-FFF2-40B4-BE49-F238E27FC236}">
                <a16:creationId xmlns:a16="http://schemas.microsoft.com/office/drawing/2014/main" id="{12980984-C78D-5A65-292A-7DFD267459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3908" y="3499731"/>
            <a:ext cx="5000625" cy="14363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72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peur</a:t>
            </a:r>
            <a:endParaRPr lang="fr-FR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Zone de texte 8">
            <a:extLst>
              <a:ext uri="{FF2B5EF4-FFF2-40B4-BE49-F238E27FC236}">
                <a16:creationId xmlns:a16="http://schemas.microsoft.com/office/drawing/2014/main" id="{21122A6E-C461-BD87-185D-1F4B7C982F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3908" y="5034859"/>
            <a:ext cx="5000625" cy="14363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72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dégout</a:t>
            </a:r>
            <a:endParaRPr lang="fr-FR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37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32E978-4ADA-1E38-1890-739E4B2FD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866962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fr-FR" dirty="0"/>
              <a:t>Je vous distribue une feuille, vous découpez proprement pour obtenir 6 étiquettes.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87CA0E8-0CB8-356C-FA08-0DABB3F619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951116"/>
            <a:ext cx="10515600" cy="2225846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fr-FR" dirty="0"/>
              <a:t>Attention, il faudra garder ces étiquettes soigneusement, on s’en servira encore la fois prochaine.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CAC5E2C-A34C-AFC8-0FC3-EDBD43296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96768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33B12A-FF39-848D-C366-63A5454EE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Je vais vous projeter des photos.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33203FE-E11C-8A11-F46F-B05F8D4141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/>
              <a:t>Pour chaque photo, vous devrez montrer à mon signal l’étiquette qui correspond :</a:t>
            </a:r>
          </a:p>
          <a:p>
            <a:pPr>
              <a:lnSpc>
                <a:spcPct val="200000"/>
              </a:lnSpc>
              <a:buFontTx/>
              <a:buChar char="-"/>
            </a:pPr>
            <a:r>
              <a:rPr lang="fr-FR" dirty="0"/>
              <a:t>Quelle émotion est représentée ?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/>
              <a:t>Puis vous devrez me dire : Comment on le sait ? 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99C4536-091B-DA8F-23F3-18CEF76AB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5356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461C296E-39EA-D5F8-B98F-BD48D2FDD2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6480" y="740074"/>
            <a:ext cx="7812078" cy="5208052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60E899B-8E1F-2251-92BD-458DD8DA8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968188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4C238BF6-C67D-C887-3CBF-0CBAD651C8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3197" y="860079"/>
            <a:ext cx="7732181" cy="5154787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41EAB72-9314-CA4A-726B-B9BC381A0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300990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51F4BAF5-04FC-72FC-BCC8-A9E75B315B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3366" y="1446205"/>
            <a:ext cx="7096137" cy="473075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0B6C1AB-BEDE-0DC3-FD0A-D59772C17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2984650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14104</TotalTime>
  <Words>555</Words>
  <Application>Microsoft Office PowerPoint</Application>
  <PresentationFormat>Grand écran</PresentationFormat>
  <Paragraphs>124</Paragraphs>
  <Slides>30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30</vt:i4>
      </vt:variant>
    </vt:vector>
  </HeadingPairs>
  <TitlesOfParts>
    <vt:vector size="40" baseType="lpstr">
      <vt:lpstr>Agency FB</vt:lpstr>
      <vt:lpstr>Arial</vt:lpstr>
      <vt:lpstr>AvenirNext LT Pro Regular</vt:lpstr>
      <vt:lpstr>Bahnschrift</vt:lpstr>
      <vt:lpstr>Bauhaus 93</vt:lpstr>
      <vt:lpstr>Blackadder ITC</vt:lpstr>
      <vt:lpstr>Calibri</vt:lpstr>
      <vt:lpstr>Calibri Light</vt:lpstr>
      <vt:lpstr>CrayonL</vt:lpstr>
      <vt:lpstr>Thème Office</vt:lpstr>
      <vt:lpstr>date </vt:lpstr>
      <vt:lpstr>Rappel</vt:lpstr>
      <vt:lpstr>Avant de découvrir le nouveau texte,</vt:lpstr>
      <vt:lpstr>Il existe 6 grandes familles d’émotions. </vt:lpstr>
      <vt:lpstr>Je vous distribue une feuille, vous découpez proprement pour obtenir 6 étiquettes.</vt:lpstr>
      <vt:lpstr>Je vais vous projeter des photos.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Pour chaque émotion, on remarque :</vt:lpstr>
      <vt:lpstr>Exercices :</vt:lpstr>
      <vt:lpstr>Présentation PowerPoint</vt:lpstr>
      <vt:lpstr>Présentation PowerPoint</vt:lpstr>
      <vt:lpstr>Présentation PowerPoint</vt:lpstr>
      <vt:lpstr>Bilan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201</cp:revision>
  <dcterms:created xsi:type="dcterms:W3CDTF">2021-07-07T15:19:39Z</dcterms:created>
  <dcterms:modified xsi:type="dcterms:W3CDTF">2022-06-02T09:38:31Z</dcterms:modified>
</cp:coreProperties>
</file>