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842" r:id="rId2"/>
    <p:sldId id="257" r:id="rId3"/>
    <p:sldId id="702" r:id="rId4"/>
    <p:sldId id="690" r:id="rId5"/>
    <p:sldId id="855" r:id="rId6"/>
    <p:sldId id="851" r:id="rId7"/>
    <p:sldId id="683" r:id="rId8"/>
    <p:sldId id="852" r:id="rId9"/>
    <p:sldId id="696" r:id="rId10"/>
    <p:sldId id="523" r:id="rId11"/>
    <p:sldId id="647" r:id="rId12"/>
    <p:sldId id="695" r:id="rId13"/>
    <p:sldId id="856" r:id="rId14"/>
    <p:sldId id="679" r:id="rId15"/>
    <p:sldId id="857" r:id="rId16"/>
    <p:sldId id="510" r:id="rId17"/>
    <p:sldId id="389" r:id="rId18"/>
    <p:sldId id="512" r:id="rId19"/>
    <p:sldId id="821" r:id="rId20"/>
    <p:sldId id="840" r:id="rId21"/>
    <p:sldId id="854" r:id="rId22"/>
    <p:sldId id="858" r:id="rId23"/>
    <p:sldId id="608" r:id="rId24"/>
    <p:sldId id="609" r:id="rId25"/>
    <p:sldId id="610" r:id="rId26"/>
    <p:sldId id="611" r:id="rId27"/>
    <p:sldId id="612" r:id="rId2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6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02/06/2022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68ELFx46L0w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45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Les fourberies de Scapin.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75FEDC-FC0D-9D98-F258-1EECF31E8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1149" y="2609353"/>
            <a:ext cx="2020401" cy="329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1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564760" y="2197716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9357053" y="4690740"/>
            <a:ext cx="1797290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13480" y="889048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valet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28568" y="3429000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se garder de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verbe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13480" y="215550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péril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valet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92379" y="226776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péril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8224" y="780437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7295" y="2033309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045" y="3595286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329512"/>
            <a:ext cx="802750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domestique.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28568" y="2735837"/>
            <a:ext cx="881916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danger.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384404" y="4102537"/>
            <a:ext cx="826937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s’abstenir, ne pas faire quelque chose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9344725" y="477251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quérir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A6D4DCF2-7BAF-4528-A1AC-98D90F1D8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761E1AA-61FF-D1BF-D8E6-8EA81B1F43B7}"/>
              </a:ext>
            </a:extLst>
          </p:cNvPr>
          <p:cNvSpPr txBox="1"/>
          <p:nvPr/>
        </p:nvSpPr>
        <p:spPr>
          <a:xfrm>
            <a:off x="413480" y="4815623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quérir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verbe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4F68E29E-4F42-8A07-D48C-597CAD4252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8640" y="4811572"/>
            <a:ext cx="268247" cy="457240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C55DE371-5BB0-B4C4-0D7E-C883288957CD}"/>
              </a:ext>
            </a:extLst>
          </p:cNvPr>
          <p:cNvSpPr txBox="1"/>
          <p:nvPr/>
        </p:nvSpPr>
        <p:spPr>
          <a:xfrm>
            <a:off x="382804" y="5411196"/>
            <a:ext cx="8864931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chercher dans l'intention de ramener, de rapporter -  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ne s'emploie plus qu'à l'infinitif : aller quérir le médecin.</a:t>
            </a:r>
          </a:p>
        </p:txBody>
      </p:sp>
      <p:sp>
        <p:nvSpPr>
          <p:cNvPr id="28" name="Retângulo de cantos arredondados 195">
            <a:extLst>
              <a:ext uri="{FF2B5EF4-FFF2-40B4-BE49-F238E27FC236}">
                <a16:creationId xmlns:a16="http://schemas.microsoft.com/office/drawing/2014/main" id="{C76EF081-4FC9-C7C7-B796-61424E1C88FC}"/>
              </a:ext>
            </a:extLst>
          </p:cNvPr>
          <p:cNvSpPr/>
          <p:nvPr/>
        </p:nvSpPr>
        <p:spPr>
          <a:xfrm>
            <a:off x="7676679" y="3163546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30" name="CaixaDeTexto 109">
            <a:extLst>
              <a:ext uri="{FF2B5EF4-FFF2-40B4-BE49-F238E27FC236}">
                <a16:creationId xmlns:a16="http://schemas.microsoft.com/office/drawing/2014/main" id="{024C35C6-68DC-3985-85CE-2A4886CAF088}"/>
              </a:ext>
            </a:extLst>
          </p:cNvPr>
          <p:cNvSpPr txBox="1"/>
          <p:nvPr/>
        </p:nvSpPr>
        <p:spPr>
          <a:xfrm>
            <a:off x="7504345" y="3296033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se garder de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33D59C2-F614-C6C9-8F3F-4803F1FBD7E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3885" y="827389"/>
            <a:ext cx="1269163" cy="126916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0626644-656E-F779-174C-E0C43133AFE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4869" y="2522034"/>
            <a:ext cx="1228769" cy="122876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9C955EE-63E1-7307-9C11-5C075784B3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3130" y="3700255"/>
            <a:ext cx="1005786" cy="100578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98DB911-F189-38CC-49E6-F39F95F0B6A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2072" y="5239065"/>
            <a:ext cx="972998" cy="97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  <p:bldP spid="23" grpId="0"/>
      <p:bldP spid="26" grpId="0"/>
      <p:bldP spid="28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Lisons le texte ensemble.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D2B657-724E-4E90-AC28-DDF47D01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résumé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BB8ABA-C127-4676-914F-B1BBD0933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8016"/>
            <a:ext cx="10515600" cy="174917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Scapin suggère à Géronte d'échapper à la fureur du spadassin en se cachant dans un sac.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DD3107A-E976-425F-A89E-9F0CF1F8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551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D2B657-724E-4E90-AC28-DDF47D01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Regardons maintenant la scène jouée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BB8ABA-C127-4676-914F-B1BBD0933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8016"/>
            <a:ext cx="10515600" cy="174917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https://www.youtube.com/watch?v=68ELFx46L0w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DD3107A-E976-425F-A89E-9F0CF1F8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1391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On se pose des questions  pour le résumé: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40DE14-B55E-4289-90B1-29C80CB7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48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D2B657-724E-4E90-AC28-DDF47D01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résumé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BB8ABA-C127-4676-914F-B1BBD0933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8015"/>
            <a:ext cx="10515600" cy="301665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Scapin a menti à Géronte pour avoir l’occasion de se venger.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le frappe, et fait semblant d’être frappé lui aussi.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Quand Géronte s’en aperçoit, Scapin se sauve.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DD3107A-E976-425F-A89E-9F0CF1F8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3643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951120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beaucoup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ainsi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 travers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34537" y="2006271"/>
            <a:ext cx="3878863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1285593" y="1289745"/>
            <a:ext cx="3779258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comment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38792" y="3469943"/>
            <a:ext cx="278318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4625674" y="2307075"/>
            <a:ext cx="4203186" cy="1154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011805" y="2741583"/>
            <a:ext cx="3153020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012317" y="1289745"/>
            <a:ext cx="3649301" cy="843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comment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ainsi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45226" y="429435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ainsi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4954045" y="3952603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377313" y="3741201"/>
            <a:ext cx="3547716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10511" y="5202588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054989" y="5724785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travers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6" y="2586659"/>
            <a:ext cx="2977173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ainsi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924189" y="479932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travers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13DF82B-17D6-7A9B-530E-9052B16A4AFE}"/>
              </a:ext>
            </a:extLst>
          </p:cNvPr>
          <p:cNvSpPr txBox="1">
            <a:spLocks/>
          </p:cNvSpPr>
          <p:nvPr/>
        </p:nvSpPr>
        <p:spPr>
          <a:xfrm>
            <a:off x="6807567" y="5388937"/>
            <a:ext cx="3878863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8290" y="1688712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travers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162939" y="1015605"/>
            <a:ext cx="3235827" cy="101733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le lendemain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où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20089" y="2524901"/>
            <a:ext cx="3103069" cy="978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quand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3355663" y="4070109"/>
            <a:ext cx="5143732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>
                <a:latin typeface="CrayonL" panose="00000500000000000000" pitchFamily="2" charset="0"/>
                <a:cs typeface="Arial" panose="020B0604020202020204" pitchFamily="34" charset="0"/>
              </a:rPr>
              <a:t>comment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comme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deux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7432895" y="387760"/>
            <a:ext cx="4215239" cy="1345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près de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177610" y="516447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demain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commencé « les fourberies de Scapin 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appris les mots de la semaine.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0AC812C-E102-3EE6-F80B-403271A095B5}"/>
              </a:ext>
            </a:extLst>
          </p:cNvPr>
          <p:cNvSpPr txBox="1"/>
          <p:nvPr/>
        </p:nvSpPr>
        <p:spPr>
          <a:xfrm>
            <a:off x="1550100" y="872843"/>
            <a:ext cx="6097508" cy="2613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10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Entoure les verbes conjugués.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10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pères décidaient du mariage de leurs enfants.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10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gens n’avaient pas le choix.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10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valet était au service de son maître.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73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C9BB1C3-2DFE-8E04-32E8-E0BEC3261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145" y="1126870"/>
            <a:ext cx="10749864" cy="132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48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6D9CB0A-7AC2-6F4E-56C0-E0EF756BC9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123" y="1520630"/>
            <a:ext cx="9895754" cy="61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1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un nouveau texte de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théatre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 étude de la langue.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fils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Monsieur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votre logis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riche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mariage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rompre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446398" y="5483411"/>
            <a:ext cx="3206418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dépêcher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3" y="4488417"/>
            <a:ext cx="434410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Attendez.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goupil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819935" y="2512465"/>
            <a:ext cx="3961382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se coucha .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tuer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873" y="108712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imaginer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13796" y="1928172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tromper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violence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588678" y="4061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remuer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sans crainte.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108004" y="3994066"/>
            <a:ext cx="4902706" cy="1298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L’invention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051BD-52C4-4CFE-9F2C-D6534B1EB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6F22F1-A1A9-4796-BC1C-EC76C9F42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583C58-C6F4-4D92-84CC-3F954BFB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9059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les dicte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C8CED5-840D-4515-AA8E-F56976B000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2457" y="2117976"/>
            <a:ext cx="2668305" cy="266830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EC25C2-337F-4C4C-BAF7-9FD6C43C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676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951120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beaucoup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ainsi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 travers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645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33B12A-FF39-848D-C366-63A5454E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Cette semaine et la suivante, nous travaillerons un peu différemment.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33203FE-E11C-8A11-F46F-B05F8D414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On va commencer par regarder un extrait d’une pièce de théâtre classique : les fourberies de Scapin.</a:t>
            </a:r>
          </a:p>
          <a:p>
            <a:pPr marL="0" indent="0">
              <a:buNone/>
            </a:pPr>
            <a:r>
              <a:rPr lang="fr-FR" dirty="0"/>
              <a:t>Vous verrez, il y a encore une ruse.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Puis nous travaillerons sur une pièce contemporaine où là encore, il y a une ruse.</a:t>
            </a:r>
          </a:p>
          <a:p>
            <a:pPr marL="0" indent="0">
              <a:buNone/>
            </a:pPr>
            <a:r>
              <a:rPr lang="fr-FR" dirty="0"/>
              <a:t>Vous apprendrez la pièce et vous la jouerez devant la classe.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9C4536-091B-DA8F-23F3-18CEF76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946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Le texte de cette semaine est </a:t>
            </a:r>
            <a:r>
              <a:rPr lang="fr-FR" sz="4000" b="1" dirty="0"/>
              <a:t>une pièce de théâtre.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/>
              <a:t>La pièce de théâtre est un texte un peu différent de ce qu’on a pu faire depuis le début de l’année.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L’auteur écrit pour que son histoire soit jouée.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Il donne des informations sur le texte, mais aussi sur les lieux, et la manière dont doit être dit le texte.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FE3FCA-0CDC-4F8B-82DA-EBFA728C1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fr-FR" dirty="0"/>
              <a:t>Molière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85F4237-F2BA-4615-81C7-2CDF70D2E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72CAE2-BC03-4D3A-9EE5-30EB933635FC}"/>
              </a:ext>
            </a:extLst>
          </p:cNvPr>
          <p:cNvSpPr txBox="1"/>
          <p:nvPr/>
        </p:nvSpPr>
        <p:spPr>
          <a:xfrm>
            <a:off x="955990" y="1563939"/>
            <a:ext cx="8676898" cy="4418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Molière (de son vrai nom Jean-Baptiste Poquelin) est un homme de théâtre complet – il écrit, joue et dirige -  né à Paris le 15 janvier 1622, mort à Paris le 17 février 1673.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Son grand père et son père était tapissier du roi, mais Molière choisit de faire du théâtre.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Après des débuts compliqués, il va connaître un grand succès.</a:t>
            </a:r>
            <a:endParaRPr lang="fr-FR" sz="16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8AAF81B-6897-0097-F20E-A56EC7A7C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5912" y="319889"/>
            <a:ext cx="2114588" cy="232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1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FE3FCA-0CDC-4F8B-82DA-EBFA728C1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fr-FR" dirty="0"/>
              <a:t>Les fourberies de Scapin.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85F4237-F2BA-4615-81C7-2CDF70D2E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72CAE2-BC03-4D3A-9EE5-30EB933635FC}"/>
              </a:ext>
            </a:extLst>
          </p:cNvPr>
          <p:cNvSpPr txBox="1"/>
          <p:nvPr/>
        </p:nvSpPr>
        <p:spPr>
          <a:xfrm>
            <a:off x="920530" y="1199169"/>
            <a:ext cx="10351034" cy="5157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Cette pièce est une comédie écrite par Molière en 1671.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Elle est encore jouée de nos jours.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Scapin est le valet de Léandre.</a:t>
            </a:r>
          </a:p>
          <a:p>
            <a:pPr>
              <a:lnSpc>
                <a:spcPct val="20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En l’absence de leurs pères partis en voyage, Octave, fils d’Argante s'est épris de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Hyacinte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, jeune fille pauvre et de naissance inconnue qu’il vient d’épouser, tandis que Léandre, fils de Géronte, est tombé amoureux d'une « jeune Égyptienne »,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Zerbinette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, de passage dans sa troupe .</a:t>
            </a:r>
            <a:endParaRPr lang="fr-FR" sz="16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B179C22-F5F6-2D87-4189-4DFAE6C65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6580" y="443619"/>
            <a:ext cx="1827784" cy="29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9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14045</TotalTime>
  <Words>894</Words>
  <Application>Microsoft Office PowerPoint</Application>
  <PresentationFormat>Grand écran</PresentationFormat>
  <Paragraphs>208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43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rappel.</vt:lpstr>
      <vt:lpstr>Je vous les dicte :</vt:lpstr>
      <vt:lpstr>Correction : </vt:lpstr>
      <vt:lpstr>Cette semaine et la suivante, nous travaillerons un peu différemment.</vt:lpstr>
      <vt:lpstr>Le texte de cette semaine est une pièce de théâtre.</vt:lpstr>
      <vt:lpstr>Molière</vt:lpstr>
      <vt:lpstr>Les fourberies de Scapin. </vt:lpstr>
      <vt:lpstr>Les mots difficiles :</vt:lpstr>
      <vt:lpstr>Lisons le texte ensemble.</vt:lpstr>
      <vt:lpstr>Le résumé</vt:lpstr>
      <vt:lpstr>Regardons maintenant la scène jouée :</vt:lpstr>
      <vt:lpstr>On se pose des questions  pour le résumé:</vt:lpstr>
      <vt:lpstr>Le résumé</vt:lpstr>
      <vt:lpstr>Les mots invariables de la semaine : </vt:lpstr>
      <vt:lpstr>Lecture rapide : chacun son tour</vt:lpstr>
      <vt:lpstr>Présentation PowerPoint</vt:lpstr>
      <vt:lpstr>Exercices :</vt:lpstr>
      <vt:lpstr>Présentation PowerPoint</vt:lpstr>
      <vt:lpstr>Présentation PowerPoint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196</cp:revision>
  <dcterms:created xsi:type="dcterms:W3CDTF">2021-07-07T15:19:39Z</dcterms:created>
  <dcterms:modified xsi:type="dcterms:W3CDTF">2022-06-02T08:39:37Z</dcterms:modified>
</cp:coreProperties>
</file>