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842" r:id="rId2"/>
    <p:sldId id="851" r:id="rId3"/>
    <p:sldId id="532" r:id="rId4"/>
    <p:sldId id="424" r:id="rId5"/>
    <p:sldId id="881" r:id="rId6"/>
    <p:sldId id="603" r:id="rId7"/>
    <p:sldId id="860" r:id="rId8"/>
    <p:sldId id="885" r:id="rId9"/>
    <p:sldId id="886" r:id="rId10"/>
    <p:sldId id="883" r:id="rId11"/>
    <p:sldId id="884" r:id="rId12"/>
    <p:sldId id="611" r:id="rId13"/>
    <p:sldId id="612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18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23/05/2022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23/05/2022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J9k4OPmpVZY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416ADCA8-1DEE-878A-0959-60856DBA36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286" r="6600"/>
          <a:stretch/>
        </p:blipFill>
        <p:spPr>
          <a:xfrm>
            <a:off x="9237855" y="2924092"/>
            <a:ext cx="2595025" cy="237200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8009299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44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Les marchands de poissons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411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lirons une nouvelle histoire.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047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Pas de devoirs.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541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3197166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 provisions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l'hiver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le premier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57966" y="2112888"/>
            <a:ext cx="3449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des anguilles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riche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ce soir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route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beaucoup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370313" y="41823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nous partagerons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56544" y="5466395"/>
            <a:ext cx="2974891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dépêcher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477523" y="4488417"/>
            <a:ext cx="4344102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trois sous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une pêche abondante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paniers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4595457" y="2423333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54982" y="596431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goupil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819935" y="2512465"/>
            <a:ext cx="3961382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se coucha .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manger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0873" y="1087127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les pieds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13796" y="1928172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tromper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637007" y="448130"/>
            <a:ext cx="3059260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 faim.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11307" y="1263830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8801" y="3148869"/>
            <a:ext cx="4507886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voiture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4588678" y="4061822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soulier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28079" y="3014117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charrette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sans crainte.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bois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19255" y="3264794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plaisir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60994" y="2315821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nécessaire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312858" y="2383674"/>
            <a:ext cx="3728951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pincer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084249" y="3950775"/>
            <a:ext cx="3728950" cy="1298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éloigner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lu l’histoire des marchands de poissons.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fait des exercices.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235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05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faire la dictée de mots.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948" y="1828799"/>
            <a:ext cx="10992852" cy="420871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va faire la dictée de mots et je vous chronométrerai en lecture.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Ensuite nous regarderons une autre histoire du Roman de Renart.</a:t>
            </a:r>
          </a:p>
          <a:p>
            <a:pPr>
              <a:lnSpc>
                <a:spcPct val="200000"/>
              </a:lnSpc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7819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8FCF389-A372-4EAD-8E9D-29863A822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41" y="1007477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F951585-E96C-4FC7-9F13-FD78D178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608852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– correction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09600B3-A280-116A-DDF0-A1C7BC086CCD}"/>
              </a:ext>
            </a:extLst>
          </p:cNvPr>
          <p:cNvSpPr txBox="1"/>
          <p:nvPr/>
        </p:nvSpPr>
        <p:spPr>
          <a:xfrm>
            <a:off x="951120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où (lieu)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après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près de (à coté)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quand</a:t>
            </a:r>
          </a:p>
        </p:txBody>
      </p:sp>
    </p:spTree>
    <p:extLst>
      <p:ext uri="{BB962C8B-B14F-4D97-AF65-F5344CB8AC3E}">
        <p14:creationId xmlns:p14="http://schemas.microsoft.com/office/powerpoint/2010/main" val="310484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A85E1D-ABEE-47A2-B366-C02B46AAE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ramasse.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F06A9D-0228-49DC-A25F-1023E846F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Reprenez votre texte de lecture.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3FF8FE-7074-45C5-A0F3-73AC9A701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8491118-1EF1-4AA5-A517-3CD6A806AE2C}"/>
              </a:ext>
            </a:extLst>
          </p:cNvPr>
          <p:cNvSpPr txBox="1">
            <a:spLocks/>
          </p:cNvSpPr>
          <p:nvPr/>
        </p:nvSpPr>
        <p:spPr>
          <a:xfrm>
            <a:off x="838200" y="2940550"/>
            <a:ext cx="10515600" cy="133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chronomètre sur 1 minute.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E3C275-F63A-4AF6-89F0-4AFCA8BCA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9944" y="1691857"/>
            <a:ext cx="1783682" cy="17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205B2D6-8040-4366-BF69-310387F94BD5}"/>
              </a:ext>
            </a:extLst>
          </p:cNvPr>
          <p:cNvSpPr txBox="1">
            <a:spLocks/>
          </p:cNvSpPr>
          <p:nvPr/>
        </p:nvSpPr>
        <p:spPr>
          <a:xfrm>
            <a:off x="674370" y="4220246"/>
            <a:ext cx="10792727" cy="227262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En attendant votre tour, vous pouvez vous entrainer en silence.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reprenez votre texte de la dernière fois pour l’améliorer ou pour améliorer le dessin d’illustration.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Silencieusement pour encourager celui qui passe en lecture.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66ADA5F-74FF-49FD-9D9E-C7EBB407F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2987" y="3685257"/>
            <a:ext cx="996699" cy="99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8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445798-D506-CA38-9E43-3777E2C29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Regardons une autre histoire.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56B8009-92AC-F964-3F94-7D434152C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83C6137-96A7-0257-EE43-BD5C6201FFEF}"/>
              </a:ext>
            </a:extLst>
          </p:cNvPr>
          <p:cNvSpPr txBox="1">
            <a:spLocks/>
          </p:cNvSpPr>
          <p:nvPr/>
        </p:nvSpPr>
        <p:spPr>
          <a:xfrm>
            <a:off x="838200" y="1882603"/>
            <a:ext cx="10792727" cy="23762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Comme la dernière fois, nous visionnerons deux fois. Une première fois en faisant des pauses pour répondre aux questions, la seconde sans s’arrêter.</a:t>
            </a:r>
          </a:p>
        </p:txBody>
      </p:sp>
    </p:spTree>
    <p:extLst>
      <p:ext uri="{BB962C8B-B14F-4D97-AF65-F5344CB8AC3E}">
        <p14:creationId xmlns:p14="http://schemas.microsoft.com/office/powerpoint/2010/main" val="130298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7086CC-F8DB-2611-90EA-C1E7D77B3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01" y="136525"/>
            <a:ext cx="10515600" cy="1325563"/>
          </a:xfrm>
        </p:spPr>
        <p:txBody>
          <a:bodyPr>
            <a:normAutofit/>
          </a:bodyPr>
          <a:lstStyle/>
          <a:p>
            <a:r>
              <a:rPr lang="fr-FR" sz="3600" dirty="0"/>
              <a:t>Les questions : 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DE31CD19-68EE-9E92-E707-A7F18FDF06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144"/>
          <a:stretch/>
        </p:blipFill>
        <p:spPr>
          <a:xfrm>
            <a:off x="2031315" y="1253331"/>
            <a:ext cx="6229600" cy="5050614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0E13C60-E647-BA77-561A-16389A786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851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5B0853-7402-18F8-8FA4-75528FC34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729" y="4661552"/>
            <a:ext cx="10898688" cy="1106683"/>
          </a:xfrm>
        </p:spPr>
        <p:txBody>
          <a:bodyPr>
            <a:noAutofit/>
          </a:bodyPr>
          <a:lstStyle/>
          <a:p>
            <a:r>
              <a:rPr lang="fr-FR" sz="3200" dirty="0">
                <a:hlinkClick r:id="rId2"/>
              </a:rPr>
              <a:t>https://www.youtube.com/watch?v=J9k4OPmpVZY</a:t>
            </a:r>
            <a:br>
              <a:rPr lang="fr-FR" sz="3200" dirty="0"/>
            </a:b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5C7EED2-F489-EE8E-84B3-1EA14FD7D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413CA35-256F-86B5-0D9A-3C78CDA18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1559" y="413390"/>
            <a:ext cx="6094408" cy="414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6189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14162</TotalTime>
  <Words>355</Words>
  <Application>Microsoft Office PowerPoint</Application>
  <PresentationFormat>Grand écran</PresentationFormat>
  <Paragraphs>90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3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Nous allons faire la dictée de mots.</vt:lpstr>
      <vt:lpstr>Présentation PowerPoint</vt:lpstr>
      <vt:lpstr>Les mots invariables – correction : </vt:lpstr>
      <vt:lpstr>Je ramasse.</vt:lpstr>
      <vt:lpstr>Regardons une autre histoire.</vt:lpstr>
      <vt:lpstr>Les questions : </vt:lpstr>
      <vt:lpstr>https://www.youtube.com/watch?v=J9k4OPmpVZY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195</cp:revision>
  <dcterms:created xsi:type="dcterms:W3CDTF">2021-07-07T15:19:39Z</dcterms:created>
  <dcterms:modified xsi:type="dcterms:W3CDTF">2022-05-23T14:53:03Z</dcterms:modified>
</cp:coreProperties>
</file>