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ink/ink140.xml" ContentType="application/inkml+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ink/ink151.xml" ContentType="application/inkml+xml"/>
  <Override PartName="/ppt/ink/ink152.xml" ContentType="application/inkml+xml"/>
  <Override PartName="/ppt/ink/ink153.xml" ContentType="application/inkml+xml"/>
  <Override PartName="/ppt/ink/ink154.xml" ContentType="application/inkml+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ink/ink159.xml" ContentType="application/inkml+xml"/>
  <Override PartName="/ppt/ink/ink160.xml" ContentType="application/inkml+xml"/>
  <Override PartName="/ppt/ink/ink161.xml" ContentType="application/inkml+xml"/>
  <Override PartName="/ppt/ink/ink162.xml" ContentType="application/inkml+xml"/>
  <Override PartName="/ppt/ink/ink163.xml" ContentType="application/inkml+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ink/ink185.xml" ContentType="application/inkml+xml"/>
  <Override PartName="/ppt/ink/ink186.xml" ContentType="application/inkml+xml"/>
  <Override PartName="/ppt/ink/ink187.xml" ContentType="application/inkml+xml"/>
  <Override PartName="/ppt/ink/ink188.xml" ContentType="application/inkml+xml"/>
  <Override PartName="/ppt/ink/ink189.xml" ContentType="application/inkml+xml"/>
  <Override PartName="/ppt/ink/ink190.xml" ContentType="application/inkml+xml"/>
  <Override PartName="/ppt/ink/ink191.xml" ContentType="application/inkml+xml"/>
  <Override PartName="/ppt/ink/ink192.xml" ContentType="application/inkml+xml"/>
  <Override PartName="/ppt/ink/ink193.xml" ContentType="application/inkml+xml"/>
  <Override PartName="/ppt/ink/ink194.xml" ContentType="application/inkml+xml"/>
  <Override PartName="/ppt/ink/ink195.xml" ContentType="application/inkml+xml"/>
  <Override PartName="/ppt/ink/ink196.xml" ContentType="application/inkml+xml"/>
  <Override PartName="/ppt/ink/ink197.xml" ContentType="application/inkml+xml"/>
  <Override PartName="/ppt/ink/ink198.xml" ContentType="application/inkml+xml"/>
  <Override PartName="/ppt/ink/ink199.xml" ContentType="application/inkml+xml"/>
  <Override PartName="/ppt/ink/ink200.xml" ContentType="application/inkml+xml"/>
  <Override PartName="/ppt/ink/ink201.xml" ContentType="application/inkml+xml"/>
  <Override PartName="/ppt/ink/ink202.xml" ContentType="application/inkml+xml"/>
  <Override PartName="/ppt/ink/ink203.xml" ContentType="application/inkml+xml"/>
  <Override PartName="/ppt/ink/ink204.xml" ContentType="application/inkml+xml"/>
  <Override PartName="/ppt/ink/ink205.xml" ContentType="application/inkml+xml"/>
  <Override PartName="/ppt/ink/ink206.xml" ContentType="application/inkml+xml"/>
  <Override PartName="/ppt/ink/ink207.xml" ContentType="application/inkml+xml"/>
  <Override PartName="/ppt/ink/ink208.xml" ContentType="application/inkml+xml"/>
  <Override PartName="/ppt/ink/ink209.xml" ContentType="application/inkml+xml"/>
  <Override PartName="/ppt/ink/ink210.xml" ContentType="application/inkml+xml"/>
  <Override PartName="/ppt/ink/ink211.xml" ContentType="application/inkml+xml"/>
  <Override PartName="/ppt/ink/ink212.xml" ContentType="application/inkml+xml"/>
  <Override PartName="/ppt/ink/ink213.xml" ContentType="application/inkml+xml"/>
  <Override PartName="/ppt/ink/ink214.xml" ContentType="application/inkml+xml"/>
  <Override PartName="/ppt/ink/ink215.xml" ContentType="application/inkml+xml"/>
  <Override PartName="/ppt/ink/ink216.xml" ContentType="application/inkml+xml"/>
  <Override PartName="/ppt/ink/ink217.xml" ContentType="application/inkml+xml"/>
  <Override PartName="/ppt/ink/ink218.xml" ContentType="application/inkml+xml"/>
  <Override PartName="/ppt/ink/ink219.xml" ContentType="application/inkml+xml"/>
  <Override PartName="/ppt/ink/ink220.xml" ContentType="application/inkml+xml"/>
  <Override PartName="/ppt/ink/ink221.xml" ContentType="application/inkml+xml"/>
  <Override PartName="/ppt/ink/ink222.xml" ContentType="application/inkml+xml"/>
  <Override PartName="/ppt/ink/ink223.xml" ContentType="application/inkml+xml"/>
  <Override PartName="/ppt/ink/ink224.xml" ContentType="application/inkml+xml"/>
  <Override PartName="/ppt/ink/ink225.xml" ContentType="application/inkml+xml"/>
  <Override PartName="/ppt/ink/ink226.xml" ContentType="application/inkml+xml"/>
  <Override PartName="/ppt/ink/ink227.xml" ContentType="application/inkml+xml"/>
  <Override PartName="/ppt/ink/ink228.xml" ContentType="application/inkml+xml"/>
  <Override PartName="/ppt/ink/ink229.xml" ContentType="application/inkml+xml"/>
  <Override PartName="/ppt/ink/ink230.xml" ContentType="application/inkml+xml"/>
  <Override PartName="/ppt/ink/ink231.xml" ContentType="application/inkml+xml"/>
  <Override PartName="/ppt/ink/ink232.xml" ContentType="application/inkml+xml"/>
  <Override PartName="/ppt/ink/ink233.xml" ContentType="application/inkml+xml"/>
  <Override PartName="/ppt/ink/ink234.xml" ContentType="application/inkml+xml"/>
  <Override PartName="/ppt/ink/ink235.xml" ContentType="application/inkml+xml"/>
  <Override PartName="/ppt/ink/ink236.xml" ContentType="application/inkml+xml"/>
  <Override PartName="/ppt/ink/ink237.xml" ContentType="application/inkml+xml"/>
  <Override PartName="/ppt/ink/ink238.xml" ContentType="application/inkml+xml"/>
  <Override PartName="/ppt/ink/ink239.xml" ContentType="application/inkml+xml"/>
  <Override PartName="/ppt/ink/ink240.xml" ContentType="application/inkml+xml"/>
  <Override PartName="/ppt/ink/ink241.xml" ContentType="application/inkml+xml"/>
  <Override PartName="/ppt/ink/ink242.xml" ContentType="application/inkml+xml"/>
  <Override PartName="/ppt/ink/ink243.xml" ContentType="application/inkml+xml"/>
  <Override PartName="/ppt/ink/ink244.xml" ContentType="application/inkml+xml"/>
  <Override PartName="/ppt/ink/ink245.xml" ContentType="application/inkml+xml"/>
  <Override PartName="/ppt/ink/ink246.xml" ContentType="application/inkml+xml"/>
  <Override PartName="/ppt/ink/ink247.xml" ContentType="application/inkml+xml"/>
  <Override PartName="/ppt/ink/ink248.xml" ContentType="application/inkml+xml"/>
  <Override PartName="/ppt/ink/ink249.xml" ContentType="application/inkml+xml"/>
  <Override PartName="/ppt/ink/ink250.xml" ContentType="application/inkml+xml"/>
  <Override PartName="/ppt/ink/ink251.xml" ContentType="application/inkml+xml"/>
  <Override PartName="/ppt/ink/ink252.xml" ContentType="application/inkml+xml"/>
  <Override PartName="/ppt/ink/ink253.xml" ContentType="application/inkml+xml"/>
  <Override PartName="/ppt/ink/ink254.xml" ContentType="application/inkml+xml"/>
  <Override PartName="/ppt/ink/ink255.xml" ContentType="application/inkml+xml"/>
  <Override PartName="/ppt/ink/ink256.xml" ContentType="application/inkml+xml"/>
  <Override PartName="/ppt/ink/ink257.xml" ContentType="application/inkml+xml"/>
  <Override PartName="/ppt/ink/ink258.xml" ContentType="application/inkml+xml"/>
  <Override PartName="/ppt/ink/ink259.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343" r:id="rId2"/>
    <p:sldId id="257" r:id="rId3"/>
    <p:sldId id="702" r:id="rId4"/>
    <p:sldId id="703" r:id="rId5"/>
    <p:sldId id="683" r:id="rId6"/>
    <p:sldId id="696" r:id="rId7"/>
    <p:sldId id="684" r:id="rId8"/>
    <p:sldId id="523" r:id="rId9"/>
    <p:sldId id="676" r:id="rId10"/>
    <p:sldId id="279" r:id="rId11"/>
    <p:sldId id="306" r:id="rId12"/>
    <p:sldId id="851" r:id="rId13"/>
    <p:sldId id="852" r:id="rId14"/>
    <p:sldId id="853" r:id="rId15"/>
    <p:sldId id="854" r:id="rId16"/>
    <p:sldId id="855" r:id="rId17"/>
    <p:sldId id="856" r:id="rId18"/>
    <p:sldId id="647" r:id="rId19"/>
    <p:sldId id="648" r:id="rId20"/>
    <p:sldId id="843" r:id="rId21"/>
    <p:sldId id="842" r:id="rId22"/>
    <p:sldId id="844" r:id="rId23"/>
    <p:sldId id="845" r:id="rId24"/>
    <p:sldId id="846" r:id="rId25"/>
    <p:sldId id="847" r:id="rId26"/>
    <p:sldId id="848" r:id="rId27"/>
    <p:sldId id="849" r:id="rId28"/>
    <p:sldId id="646" r:id="rId29"/>
    <p:sldId id="510" r:id="rId30"/>
    <p:sldId id="389" r:id="rId31"/>
    <p:sldId id="512" r:id="rId32"/>
    <p:sldId id="801" r:id="rId33"/>
    <p:sldId id="802" r:id="rId34"/>
    <p:sldId id="803" r:id="rId35"/>
    <p:sldId id="804" r:id="rId36"/>
    <p:sldId id="805" r:id="rId37"/>
    <p:sldId id="806" r:id="rId38"/>
    <p:sldId id="807" r:id="rId39"/>
    <p:sldId id="808" r:id="rId40"/>
    <p:sldId id="821" r:id="rId41"/>
    <p:sldId id="840" r:id="rId42"/>
    <p:sldId id="841" r:id="rId43"/>
    <p:sldId id="608" r:id="rId44"/>
    <p:sldId id="609" r:id="rId45"/>
    <p:sldId id="610" r:id="rId46"/>
    <p:sldId id="611" r:id="rId47"/>
    <p:sldId id="612" r:id="rId4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36" autoAdjust="0"/>
    <p:restoredTop sz="94660"/>
  </p:normalViewPr>
  <p:slideViewPr>
    <p:cSldViewPr snapToGrid="0">
      <p:cViewPr varScale="1">
        <p:scale>
          <a:sx n="87" d="100"/>
          <a:sy n="87" d="100"/>
        </p:scale>
        <p:origin x="39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46.830"/>
    </inkml:context>
    <inkml:brush xml:id="br0">
      <inkml:brushProperty name="width" value="0.35" units="cm"/>
      <inkml:brushProperty name="height" value="0.35" units="cm"/>
      <inkml:brushProperty name="color" value="#008C3A"/>
    </inkml:brush>
  </inkml:definitions>
  <inkml:trace contextRef="#ctx0" brushRef="#br0">1261 1 24575,'-22'1'0,"0"2"0,0 0 0,-38 12 0,31-7 0,-33 5 0,14-7 0,9 0 0,-51 0 0,77-5 0,-1 0 0,1 2 0,0-1 0,-24 10 0,-13 3 0,-11-5 0,41-8 0,1 1 0,-1 2 0,-30 10 0,29-6 0,1 1 0,0 2 0,1 0 0,0 0 0,-29 28 0,17-9 0,0 1 0,-27 38 0,24-28 0,19-24 0,0 0 0,1 1 0,1 1 0,-22 42 0,15-15 0,-21 53 0,36-84 0,0 0 0,1-1 0,1 2 0,-2 28 0,5-34 0,-1 0 0,0 0 0,-1 0 0,0 0 0,0-1 0,-4 12 0,0-4 0,0 1 0,2-1 0,0 2 0,-2 32 0,3 79 0,4-116 0,-1-3 0,1 0 0,1 0 0,0 0 0,1 0 0,0-1 0,5 14 0,31 65 0,-22-59 0,34 47 0,-28-46 0,-19-26 0,1 1 0,0-1 0,0 0 0,0-1 0,1 1 0,0-1 0,0 0 0,0-1 0,8 5 0,-2-4 0,-1 0 0,1 0 0,0-2 0,23 5 0,145 20 0,-157-24 0,0 0 0,0 1 0,-1 2 0,23 9 0,-22-8 0,1-1 0,0-1 0,0-2 0,0 0 0,29-1 0,-28-1 0,38 1 0,-36-3 0,0 2 0,36 7 0,19 10 0,119 11 0,-149-26 0,-1 3 0,101 29 0,-95-20 0,-32-10 0,-1 1 0,1 2 0,-1 0 0,42 24 0,-1 11 0,-2 3 0,-2 3 0,108 115 0,-156-150 0,0 2 0,-2 0 0,0 0 0,0 1 0,-2 0 0,9 21 0,-8-11 0,0 1 0,-2 1 0,7 45 0,-6 9 0,-3 1 0,-4 86 0,-2-149 0,1 131 0,-3 130 0,0-268 0,1-1 0,-2 1 0,0 0 0,-1-1 0,0 0 0,-11 25 0,3-14 0,0 0 0,-27 37 0,23-39 0,-2 0 0,-1-2 0,-32 30 0,37-40 0,-1 0 0,-1-1 0,0 0 0,0-2 0,-1 0 0,-20 6 0,-108 26 0,137-39 0,-229 49 0,167-39 0,-100 1 0,-259-15 0,368-1 0,1-3 0,-77-19 0,125 22 0,0-1 0,0 0 0,1-1 0,0 0 0,0-1 0,1-1 0,-1 0 0,-9-9 0,-21-15 0,-118-69 0,-37-26 0,186 120 0,0-1 0,1 0 0,0-1 0,1 0 0,-1-1 0,2 0 0,-1 0 0,1-1 0,1 0 0,0 0 0,0 0 0,1-1 0,0 0 0,1 0 0,-3-15 0,-11-33-1365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17.415"/>
    </inkml:context>
    <inkml:brush xml:id="br0">
      <inkml:brushProperty name="width" value="0.2" units="cm"/>
      <inkml:brushProperty name="height" value="0.2" units="cm"/>
    </inkml:brush>
  </inkml:definitions>
  <inkml:trace contextRef="#ctx0" brushRef="#br0">875 832 24575,'-9'-1'0,"0"-1"0,-1 0 0,1 0 0,0-2 0,1 1 0,-1-1 0,0 0 0,1-1 0,-13-9 0,0 2 0,-13-9 0,0-1 0,1-2 0,1-1 0,2-2 0,-42-46 0,41 40 0,-54-43 0,-16-16 0,97 87 0,-1 0 0,2-1 0,-1 0 0,0 1 0,1-1 0,0 0 0,0 0 0,1-1 0,-1 1 0,1-1 0,1 1 0,-2-8 0,0-7 0,2 0 0,0-34 0,1 52 0,1 0 0,-1 0 0,0-1 0,0 1 0,-1 0 0,1-1 0,-1 1 0,1 0 0,-1 0 0,0-1 0,0 1 0,0 0 0,0 0 0,-1 0 0,1 0 0,-1 1 0,0-1 0,0 0 0,0 1 0,-2-4 0,2 6 0,1 0 0,0-1 0,0 1 0,0 0 0,0 0 0,0 0 0,0 0 0,0 0 0,-1 0 0,1 0 0,0 0 0,0 0 0,0 0 0,0 1 0,0-1 0,0 0 0,0 1 0,0 0 0,0-1 0,0 1 0,-2 1 0,2-1 0,-1-1 0,0 1 0,1 0 0,-1 0 0,0-1 0,0 1 0,1-1 0,-1 1 0,0-1 0,0 0 0,-2 0 0,-1-1 0,0 0 0,1-1 0,-1 0 0,1 0 0,-1-1 0,1 1 0,0-1 0,-7-6 0,-32-33 0,20 18 0,12 14 0,1 0 0,-2 1 0,1 1 0,-18-11 0,65 51 0,128 77 0,-124-83 0,-36-24 0,2 3 0,1-1 0,-1 0 0,1-1 0,0 1 0,0-1 0,0-1 0,7 2 0,-13-4 0,0 0 0,1 0 0,-1 0 0,0 0 0,0 0 0,0 0 0,0-1 0,-1 1 0,1 0 0,0-1 0,0 1 0,0-1 0,0 1 0,0-1 0,0 0 0,0 1 0,-1-1 0,1 0 0,0 0 0,-1 1 0,1-1 0,0 0 0,-1 0 0,1 0 0,-1 0 0,1 0 0,-1 0 0,1 0 0,-1 0 0,0 0 0,0 0 0,1 0 0,-1 0 0,0 0 0,0-1 0,0 0 0,1-7 0,0-1 0,-1 0 0,0-10 0,0 12 0,-4-108 0,3 128 0,0-1 0,-1 0 0,0 1 0,-6 17 0,5-19 0,0 0 0,1 0 0,0 0 0,0 0 0,1 0 0,0 13 0,1-21 0,1-1 0,-1 1 0,0-1 0,0 0 0,1 1 0,-1-1 0,1 1 0,-1-1 0,1 0 0,-1 1 0,1-1 0,0 0 0,0 0 0,0 0 0,-1 1 0,1-1 0,0 0 0,0 0 0,0 0 0,2 0 0,0 1 0,-1-1 0,1 1 0,0-1 0,0 0 0,0 0 0,0 0 0,0-1 0,5 2 0,4-2 0,-1 0 0,1-1 0,19-3 0,-16 0-170,-1 0-1,0-1 0,0-1 1,-1 0-1,1-1 0,-1-1 1,15-11-1</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3"/>
    </inkml:context>
    <inkml:brush xml:id="br0">
      <inkml:brushProperty name="width" value="0.35" units="cm"/>
      <inkml:brushProperty name="height" value="0.35" units="cm"/>
      <inkml:brushProperty name="color" value="#E71224"/>
    </inkml:brush>
  </inkml:definitions>
  <inkml:trace contextRef="#ctx0" brushRef="#br0">1 0 24575,'1'33'0,"2"-1"0,1 0 0,1 0 0,2-1 0,2 0 0,20 53 0,98 172 0,-70-149 0,157 314 0,234 436 0,-384-746 0,-8-17 0,69 158 0,-115-222 0,-1 1 0,8 62 0,-5-21 0,116 600 0,-108-543 0,6 202 0,-28 134 0,-2-175 0,7-111 0,-7 209 0,-4-335 0,-2-1 0,-2-1 0,-37 97 0,-11 45 0,10-26 0,34-120 0,1 0 0,2 0 0,3 2 0,-9 97 0,19-146 0,0 1 0,0-1 0,0 1 0,0-1 0,-1 1 0,1-1 0,0 0 0,0 1 0,0-1 0,0 1 0,0-1 0,0 1 0,0-1 0,0 1 0,0-1 0,0 1 0,0-1 0,1 0 0,-1 1 0,0-1 0,0 1 0,0-1 0,1 1 0,-1-1 0,0 0 0,0 1 0,1-1 0,-1 0 0,0 1 0,1-1 0,-1 0 0,0 1 0,1-1 0,-1 0 0,0 0 0,1 1 0,-1-1 0,1 0 0,-1 0 0,1 0 0,0 1 0,16-17 0,13-34 0,59-131 0,21-37 0,-48 107 0,331-602 0,-44-20 0,-156 260 0,387-853 0,-355 918 0,-167 316 0,4 3 0,95-105 0,-113 150 0,2 2 0,1 2 0,3 2 0,1 2 0,102-53 0,-20 25 0,186-62 0,-144 70 0,340-62 0,192 37 0,38 67-1365</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1"/>
    </inkml:context>
    <inkml:brush xml:id="br0">
      <inkml:brushProperty name="width" value="0.2" units="cm"/>
      <inkml:brushProperty name="height" value="0.2" units="cm"/>
    </inkml:brush>
  </inkml:definitions>
  <inkml:trace contextRef="#ctx0" brushRef="#br0">297 7 24575,'-59'-3'0,"40"1"0,1 1 0,-1 1 0,1 0 0,-1 2 0,1 0 0,-36 9 0,49-9 0,1 0 0,0 0 0,0 1 0,-1-1 0,2 1 0,-1 0 0,0 1 0,0-1 0,1 0 0,0 1 0,0 0 0,0 0 0,0 0 0,1 0 0,-1 0 0,1 1 0,0-1 0,0 1 0,1-1 0,-1 1 0,1 0 0,0 0 0,0 5 0,-1 14 0,1 0 0,0-1 0,6 41 0,-1-5 0,-4-49 0,1 0 0,0 1 0,0-1 0,1 0 0,0-1 0,1 1 0,0 0 0,1-1 0,0 1 0,1-1 0,-1 0 0,13 16 0,-8-15 0,0 0 0,0 0 0,1-1 0,1 0 0,0-1 0,0 0 0,0-1 0,1 0 0,17 7 0,37 18 0,-51-23 0,1 0 0,0-1 0,0-1 0,0-1 0,1 0 0,0-1 0,0-1 0,1-1 0,34 3 0,183-10 0,-229 3 0,1 1 0,0-1 0,-1 0 0,0 0 0,1 0 0,-1-1 0,0 0 0,1-1 0,-1 1 0,-1-1 0,1 0 0,0-1 0,-1 1 0,1-1 0,-1 0 0,0-1 0,0 1 0,-1-1 0,0 0 0,1 0 0,-2 0 0,1-1 0,0 0 0,-1 1 0,0-1 0,3-10 0,1-2 0,-2-1 0,0 0 0,-1 0 0,0 0 0,-2-1 0,0 1 0,-2-35 0,-1 32 0,-1 0 0,0 0 0,-2 0 0,-1 0 0,0 0 0,-2 1 0,-11-27 0,14 40 0,0 1 0,0 0 0,0 0 0,-1 0 0,0 0 0,-1 1 0,1 0 0,-1 0 0,0 0 0,-1 1 0,1 0 0,-1 0 0,0 0 0,0 1 0,-1 0 0,1 1 0,-1 0 0,0 0 0,0 0 0,0 1 0,0 0 0,-14-1 0,-31 1 13,-75 5-1,51 1-1402,43-3-5436</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2"/>
    </inkml:context>
    <inkml:brush xml:id="br0">
      <inkml:brushProperty name="width" value="0.2" units="cm"/>
      <inkml:brushProperty name="height" value="0.2" units="cm"/>
    </inkml:brush>
  </inkml:definitions>
  <inkml:trace contextRef="#ctx0" brushRef="#br0">1 1 24575</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3"/>
    </inkml:context>
    <inkml:brush xml:id="br0">
      <inkml:brushProperty name="width" value="0.2" units="cm"/>
      <inkml:brushProperty name="height" value="0.2" units="cm"/>
    </inkml:brush>
  </inkml:definitions>
  <inkml:trace contextRef="#ctx0" brushRef="#br0">318 101 24575,'0'-1'0,"0"0"0,0 1 0,-1-1 0,1 0 0,0 0 0,-1 0 0,1 1 0,-1-1 0,1 0 0,-1 0 0,1 1 0,-1-1 0,0 0 0,1 1 0,-1-1 0,0 1 0,1-1 0,-1 1 0,0-1 0,0 1 0,1-1 0,-1 1 0,0 0 0,0 0 0,0-1 0,0 1 0,-1 0 0,-30-5 0,29 5 0,-50-4 0,-74 5 0,124 0 0,-1-1 0,0 1 0,0 0 0,1 0 0,-1 0 0,1 1 0,-1-1 0,1 1 0,0 0 0,-1 0 0,1 0 0,0 0 0,0 0 0,0 1 0,1 0 0,-1-1 0,0 1 0,1 0 0,0 0 0,0 0 0,0 1 0,0-1 0,0 0 0,1 1 0,-1-1 0,1 1 0,0-1 0,0 1 0,0 0 0,0 4 0,-2 14 0,1 0 0,1 0 0,1 0 0,3 23 0,-1-17 0,-2-14 0,1 1 0,0-1 0,1 1 0,1-1 0,0 0 0,1 0 0,1 0 0,7 15 0,-7-21 0,0 0 0,0 0 0,1-1 0,0 0 0,0 0 0,1 0 0,-1-1 0,2 0 0,-1 0 0,1-1 0,0 1 0,0-2 0,16 8 0,8 0 0,1-1 0,0-1 0,0-2 0,62 7 0,140-1 0,-214-13 0,-10-1 0,0 1 0,-1-2 0,1 0 0,0 0 0,-1-1 0,0 0 0,1 0 0,-1-1 0,13-6 0,-16 5 0,0-1 0,0 1 0,-1-1 0,0 0 0,0 0 0,0-1 0,-1 0 0,1 0 0,-1 0 0,-1 0 0,1-1 0,6-14 0,-6 9 0,0-1 0,-1 1 0,0-1 0,-1 0 0,0 0 0,-1 0 0,-1-1 0,0 1 0,0 0 0,-2-1 0,0 1 0,0 0 0,-1-1 0,-1 1 0,0 0 0,-1 1 0,0-1 0,-1 0 0,0 1 0,-1 0 0,0 1 0,-1-1 0,-1 1 0,0 0 0,0 1 0,-1 0 0,0 0 0,-13-10 0,16 15 0,-28-24 0,-66-44 0,88 66 0,0 0 0,-1 1 0,1 1 0,-1 0 0,-1 0 0,1 1 0,-1 1 0,1 0 0,-28-1 0,-57 5-1365</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4"/>
    </inkml:context>
    <inkml:brush xml:id="br0">
      <inkml:brushProperty name="width" value="0.2" units="cm"/>
      <inkml:brushProperty name="height" value="0.2" units="cm"/>
    </inkml:brush>
  </inkml:definitions>
  <inkml:trace contextRef="#ctx0" brushRef="#br0">1 0 24575</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4"/>
    </inkml:context>
    <inkml:brush xml:id="br0">
      <inkml:brushProperty name="width" value="0.2" units="cm"/>
      <inkml:brushProperty name="height" value="0.2" units="cm"/>
    </inkml:brush>
  </inkml:definitions>
  <inkml:trace contextRef="#ctx0" brushRef="#br0">0 0 24575</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5"/>
    </inkml:context>
    <inkml:brush xml:id="br0">
      <inkml:brushProperty name="width" value="0.2" units="cm"/>
      <inkml:brushProperty name="height" value="0.2" units="cm"/>
    </inkml:brush>
  </inkml:definitions>
  <inkml:trace contextRef="#ctx0" brushRef="#br0">12 45 24575,'-1'1'0,"0"-1"0,1 0 0,-1 1 0,0-1 0,1 0 0,-1 1 0,1-1 0,-1 1 0,0-1 0,1 1 0,-1-1 0,1 1 0,0-1 0,-1 1 0,1-1 0,-1 1 0,1 0 0,0-1 0,-1 1 0,1 0 0,0-1 0,0 1 0,-1 0 0,1-1 0,0 1 0,0 0 0,0-1 0,0 1 0,0 0 0,0 0 0,0-1 0,0 1 0,0 0 0,1-1 0,-1 2 0,5 28 0,-4-29 0,9 44 0,3-1 0,2-1 0,2 0 0,1-1 0,2-1 0,2-1 0,2 0 0,2-2 0,1-1 0,1-1 0,46 43 0,-68-74 0,1 0 0,0 0 0,0 0 0,0-1 0,0 0 0,1 0 0,0-1 0,0 0 0,-1-1 0,2 1 0,-1-2 0,0 1 0,0-1 0,0 0 0,1-1 0,-1 0 0,0 0 0,1 0 0,-1-2 0,0 1 0,1-1 0,-1 0 0,0 0 0,13-7 0,-8 4 0,-1-2 0,1 1 0,-1-2 0,-1 0 0,1 0 0,-2-1 0,1 0 0,-1-1 0,0 0 0,-1-1 0,0 0 0,-1 0 0,0-1 0,6-12 0,102-234 0,-109 242 0,-1 0 0,0 0 0,5-32 0,-7 31 0,0 0 0,1 0 0,8-18 0,-11 31 6,0 0 0,0 0 0,1 0 0,-1 0 0,1 0 0,0 1 0,0-1 0,0 1 0,0 0 0,1 0 0,-1 0 0,1 0 0,0 0 0,0 1 0,0 0 0,0 0 0,0 0 0,0 0 0,6-1 0,0 2-192,-1-1 1,1 1-1,0 1 0,-1 0 1,1 0-1,0 1 1,18 4-1</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6"/>
    </inkml:context>
    <inkml:brush xml:id="br0">
      <inkml:brushProperty name="width" value="0.2" units="cm"/>
      <inkml:brushProperty name="height" value="0.2" units="cm"/>
    </inkml:brush>
  </inkml:definitions>
  <inkml:trace contextRef="#ctx0" brushRef="#br0">192 10 24575,'-4'-4'0,"-13"-1"0,-9 8 0,-3 7 0,-1 11 0,0 6 0,2-2 0,1-1 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7"/>
    </inkml:context>
    <inkml:brush xml:id="br0">
      <inkml:brushProperty name="width" value="0.2" units="cm"/>
      <inkml:brushProperty name="height" value="0.2" units="cm"/>
    </inkml:brush>
  </inkml:definitions>
  <inkml:trace contextRef="#ctx0" brushRef="#br0">4002 1093 24575,'-65'-3'0,"1"-4"0,-116-27 0,69 12 0,-30-5 0,-405-67 0,397 76 0,-259 1 0,385 16 0,-1-1 0,1-1 0,0-1 0,0-1 0,-43-16 0,-31-6 0,-22 1 0,-56-13 0,-237-23 0,389 59 0,1-1 0,-1-1 0,-35-13 0,-18-5 0,-373-76 0,435 97 0,2 0 0,-1 0 0,1-1 0,-18-6 0,28 9 0,0-1 0,1 1 0,-1-1 0,1 0 0,-1 1 0,1-1 0,0 0 0,-1 0 0,1 0 0,0 0 0,-1 0 0,1 0 0,0 0 0,0 0 0,0-1 0,0 1 0,0 0 0,0-1 0,0 1 0,1-1 0,-1 1 0,1 0 0,-1-1 0,1 0 0,-1 1 0,1-1 0,0 1 0,-1-1 0,1 0 0,0 1 0,0-1 0,0 1 0,0-1 0,1-2 0,-1 4 0,15-46 0,-3-1 0,-2 0 0,-2-1 0,-1 0 0,-1-52 0,-9 61 0,2 24 0,0 1 0,1-1 0,0 1 0,3-19 0,16 67 0,32 136 0,-18-52 0,-32-114 0,1 0 0,-1 0 0,0-1 0,0 1 0,-1 0 0,1 0 0,-1 1 0,0-1 0,0 0 0,0 0 0,-1 0 0,1 0 0,-1 0 0,0 0 0,0-1 0,0 1 0,-1 0 0,1 0 0,-4 5 0,0-3 0,0-1 0,0 1 0,-1-1 0,0 0 0,0 0 0,0-1 0,0 0 0,-1 0 0,-10 4 0,-8 3 0,-1-2 0,1 0 0,-2-2 0,-47 7 0,47-10 0,1 1 0,0 2 0,1 0 0,-1 1 0,-27 14 0,19-2 0,-50 40 0,62-42 0,-1-2 0,0 0 0,-1-2 0,-45 20 0,67-33 0,0 0 0,-1 0 0,1 0 0,-1-1 0,1 0 0,-1 1 0,1-1 0,-1 0 0,1 0 0,-1 0 0,-3-1 0,3-6 0,18-4 0,46-19 0,92-31 0,-65 27 0,-70 27 0,94-39 0,3 4 0,177-39 0,-287 80 0,-1 0 0,0 1 0,1-1 0,-1 1 0,1-1 0,-1 1 0,0 0 0,1 1 0,-1-1 0,1 1 0,-1 0 0,0 0 0,8 3 0,-10-2 0,0 0 0,0 0 0,-1 0 0,1 0 0,0 0 0,-1 0 0,1 0 0,-1 0 0,0 1 0,0-1 0,0 1 0,0-1 0,0 1 0,0-1 0,-1 1 0,1-1 0,-1 1 0,0 0 0,0-1 0,0 1 0,0 0 0,0-1 0,-1 5 0,-10 313 0,8-301-30,-1 1 0,-1-2 0,-1 1 0,0 0 0,-10 17 0,2-2-1155</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8"/>
    </inkml:context>
    <inkml:brush xml:id="br0">
      <inkml:brushProperty name="width" value="0.2" units="cm"/>
      <inkml:brushProperty name="height" value="0.2" units="cm"/>
    </inkml:brush>
  </inkml:definitions>
  <inkml:trace contextRef="#ctx0" brushRef="#br0">1 453 24575,'0'0'0,"0"0"0,0 1 0,0-1 0,0 1 0,0-1 0,0 0 0,0 1 0,0-1 0,0 0 0,0 1 0,0-1 0,0 0 0,1 1 0,-1-1 0,0 0 0,0 1 0,0-1 0,1 0 0,-1 1 0,0-1 0,0 0 0,1 0 0,-1 1 0,0-1 0,1 0 0,-1 0 0,0 0 0,0 1 0,1-1 0,-1 0 0,1 0 0,-1 0 0,0 0 0,1 0 0,-1 0 0,0 0 0,1 0 0,-1 0 0,0 0 0,1 0 0,-1 0 0,1 0 0,-1 0 0,0 0 0,1 0 0,-1 0 0,0 0 0,1 0 0,-1 0 0,1-1 0,21-10 0,-18 9 0,142-70 0,4 6 0,173-51 0,-286 104 0,36-13 0,-19 6 0,77-19 0,-1 15 0,61-14 0,-88 13-1365,-68 17-5461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25.957"/>
    </inkml:context>
    <inkml:brush xml:id="br0">
      <inkml:brushProperty name="width" value="0.35" units="cm"/>
      <inkml:brushProperty name="height" value="0.35" units="cm"/>
      <inkml:brushProperty name="color" value="#E71224"/>
    </inkml:brush>
  </inkml:definitions>
  <inkml:trace contextRef="#ctx0" brushRef="#br0">1 0 24575,'0'19'0,"2"-1"0,0 0 0,2 0 0,0 0 0,1 0 0,12 29 0,58 99 0,-41-84 0,93 178 0,140 248 0,-229-425 0,-5-10 0,41 91 0,-68-126 0,-1-1 0,5 36 0,-2-12 0,67 342 0,-63-309 0,4 114 0,-17 77 0,-1-100 0,3-63 0,-3 120 0,-3-193 0,-1 1 0,-1 0 0,-22 54 0,-7 26 0,7-15 0,19-69 0,1 1 0,2 0 0,0 1 0,-4 55 0,11-82 0,0-1 0,0 0 0,0 0 0,0 1 0,0-1 0,0 0 0,0 0 0,0 1 0,0-1 0,0 0 0,0 0 0,0 1 0,0-1 0,0 0 0,0 0 0,0 1 0,0-1 0,0 0 0,0 0 0,0 1 0,0-1 0,0 0 0,0 0 0,1 1 0,-1-1 0,0 0 0,0 0 0,0 0 0,0 1 0,1-1 0,-1 0 0,0 0 0,0 0 0,1 0 0,-1 0 0,0 1 0,0-1 0,0 0 0,1 0 0,-1 0 0,1 0 0,9-9 0,8-19 0,35-75 0,12-22 0,-28 62 0,196-343 0,-26-12 0,-92 148 0,230-485 0,-212 522 0,-98 181 0,2 1 0,56-59 0,-67 85 0,1 1 0,1 1 0,2 1 0,0 2 0,61-31 0,-12 15 0,111-36 0,-86 40 0,201-35 0,115 20 0,23 40-1365</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9"/>
    </inkml:context>
    <inkml:brush xml:id="br0">
      <inkml:brushProperty name="width" value="0.2" units="cm"/>
      <inkml:brushProperty name="height" value="0.2" units="cm"/>
    </inkml:brush>
  </inkml:definitions>
  <inkml:trace contextRef="#ctx0" brushRef="#br0">0 1 24575,'4'0'0,"10"0"0,6 4 0,4 5 0,2 6 0,0 4 0,1-1 0,-1-4 0,7 0 0,7 1 0,0 3 0,2 2 0,6 6 0,-2 3 0,-4 0 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0"/>
    </inkml:context>
    <inkml:brush xml:id="br0">
      <inkml:brushProperty name="width" value="0.2" units="cm"/>
      <inkml:brushProperty name="height" value="0.2" units="cm"/>
    </inkml:brush>
  </inkml:definitions>
  <inkml:trace contextRef="#ctx0" brushRef="#br0">1 595 24575,'2'-38'0,"2"0"0,14-62 0,-9 53 0,4-48 0,-10 69-151,0 1-1,1 0 0,1 0 0,2 0 1,0 1-1,2 0 0,1 0 1,12-23-1,-4 15-6674</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5.082"/>
    </inkml:context>
    <inkml:brush xml:id="br0">
      <inkml:brushProperty name="width" value="0.35" units="cm"/>
      <inkml:brushProperty name="height" value="0.35" units="cm"/>
    </inkml:brush>
  </inkml:definitions>
  <inkml:trace contextRef="#ctx0" brushRef="#br0">4796 288 24575,'-69'-26'0,"-25"-6"0,-884-149 0,714 152 0,-486 10 0,717 18 0,0 2 0,0 2 0,0 1 0,1 1 0,-1 2 0,1 1 0,1 2 0,-33 14 0,-63 34 0,-81 44 0,43-4 0,-309 134 0,280-148 0,168-71 0,1 1 0,0 2 0,1 0 0,1 2 0,-26 25 0,-6 14 0,2 3 0,-70 101 0,96-117 0,1 1 0,2 1 0,2 0 0,-31 99 0,6 9 0,-26 98 0,59-193 0,3 0 0,-5 83 0,6-21 0,-4-1 0,-45 175 0,-104 220 0,111-367 0,-34 161 0,69-227 0,3 0 0,4 2 0,2 143 0,12-113 0,4 0 0,48 224 0,-43-288 0,2 0 0,2-1 0,3 0 0,1-2 0,3 0 0,1-2 0,3-1 0,63 78 0,-33-56 0,101 88 0,-131-131 0,2-1 0,0-1 0,1-1 0,2-2 0,-1-1 0,49 17 0,346 84 0,-274-82 0,210 79 0,-275-84 0,2-5 0,150 25 0,-7-3 0,-46-3 0,2-9 0,1-8 0,1-8 0,1-9 0,232-15 0,-320-5 0,-1-5 0,138-36 0,-173 31 0,-2-3 0,0-3 0,-2-2 0,88-52 0,-145 75 0,-1 0 0,0-1 0,0 1 0,0-1 0,-1 0 0,1-1 0,-1 1 0,0-1 0,-1 0 0,0 0 0,1-1 0,-2 1 0,1-1 0,3-12 0,-2 1 0,-1 0 0,-1 0 0,0 0 0,-1-34 0,19-144 0,-11 131 0,1-102 0,-11 145-119,0-13-504,-5-42 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8.873"/>
    </inkml:context>
    <inkml:brush xml:id="br0">
      <inkml:brushProperty name="width" value="0.35" units="cm"/>
      <inkml:brushProperty name="height" value="0.35" units="cm"/>
    </inkml:brush>
  </inkml:definitions>
  <inkml:trace contextRef="#ctx0" brushRef="#br0">99 750 24575,'431'12'0,"28"0"0,-447-12 0,146-8 0,-143 6 0,0 0 0,0-1 0,-1-1 0,1 0 0,-1-1 0,0-1 0,0 0 0,16-11 0,-26 14 0,0 0 0,0-1 0,0 1 0,-1-1 0,0 0 0,0 0 0,0 0 0,0 0 0,-1-1 0,1 1 0,-1-1 0,0 0 0,0 1 0,-1-1 0,0 0 0,0 0 0,1-9 0,0-9 0,-1 1 0,-4-42 0,1 26 0,1-2 0,-2 0 0,-2 0 0,-10-45 0,9 66 0,0 1 0,-1-1 0,-1 1 0,0 0 0,-1 1 0,-2 0 0,1 0 0,-20-22 0,24 31 0,-1 0 0,0 1 0,0-1 0,0 1 0,-1 1 0,0-1 0,0 2 0,-1-1 0,0 1 0,0 0 0,0 0 0,0 1 0,-1 1 0,0 0 0,1 0 0,-1 1 0,0 0 0,-1 0 0,1 1 0,-19 1 0,-771 6 0,791-6 0,1 0 0,0 0 0,0 1 0,0 0 0,0 0 0,0 1 0,0 0 0,0 1 0,0 0 0,1 0 0,-1 0 0,1 1 0,0 0 0,0 1 0,0-1 0,1 2 0,-1-1 0,1 0 0,1 1 0,-1 0 0,1 1 0,0-1 0,0 1 0,1 0 0,0 0 0,0 0 0,0 1 0,1-1 0,-4 15 0,-3 17 0,2 2 0,1-1 0,-2 68 0,12 125 0,1-143 0,4 0 0,4 0 0,41 154 0,-51-237 0,7 24 0,0-1 0,2 0 0,27 52 0,-33-73 0,1-1 0,0 1 0,1-1 0,-1-1 0,2 1 0,-1-1 0,1 0 0,0-1 0,0 0 0,1 0 0,0-1 0,0 0 0,0 0 0,0-1 0,19 5 0,-8-4 0,0-1 0,0-1 0,40 0 0,-38-2 0,0 0 0,-1 1 0,34 8 0,478 112 0,-264-65 0,-248-52 0,1-1 0,0-1 0,-1-2 0,1 0 0,0-1 0,0-1 0,23-4 0,-31 3 0,0-2 0,0 0 0,-1 0 0,0-1 0,0-1 0,0 0 0,-1-1 0,0 0 0,0-1 0,-1 0 0,20-19 0,-5 4-1365</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9.558"/>
    </inkml:context>
    <inkml:brush xml:id="br0">
      <inkml:brushProperty name="width" value="0.35" units="cm"/>
      <inkml:brushProperty name="height" value="0.35" units="cm"/>
    </inkml:brush>
  </inkml:definitions>
  <inkml:trace contextRef="#ctx0" brushRef="#br0">1 0 24575</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40.321"/>
    </inkml:context>
    <inkml:brush xml:id="br0">
      <inkml:brushProperty name="width" value="0.35" units="cm"/>
      <inkml:brushProperty name="height" value="0.35" units="cm"/>
    </inkml:brush>
  </inkml:definitions>
  <inkml:trace contextRef="#ctx0" brushRef="#br0">1 0 24575</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0.741"/>
    </inkml:context>
    <inkml:brush xml:id="br0">
      <inkml:brushProperty name="width" value="0.1" units="cm"/>
      <inkml:brushProperty name="height" value="0.1" units="cm"/>
    </inkml:brush>
  </inkml:definitions>
  <inkml:trace contextRef="#ctx0" brushRef="#br0">2688 913 24575,'-8'-7'0,"1"0"0,-1 1 0,-1 0 0,1 1 0,-1-1 0,0 2 0,-1-1 0,-18-6 0,-4 3 0,-49-8 0,46 10 0,-864-103 0,877 107 0,0-2 0,-35-10 0,35 7 0,-1 2 0,-33-4 0,-450 3 0,267 9 0,163-2 0,-84-3 0,157 2 0,-1-1 0,0 1 0,0-1 0,0-1 0,1 1 0,-1 0 0,0-1 0,1 0 0,-1 0 0,1 0 0,0 0 0,0-1 0,0 1 0,0-1 0,0 1 0,0-1 0,1 0 0,-1 0 0,1-1 0,-3-5 0,-3-6 0,0-1 0,2-1 0,-8-25 0,-3-8 0,-44-81 0,-106-167 0,166 296 0,-1-1 0,1 1 0,0-1 0,0 0 0,0 0 0,0 1 0,0-1 0,0 0 0,1 0 0,-1 0 0,1 0 0,0 0 0,0-3 0,0 5 0,0 1 0,1-1 0,-1 0 0,0 1 0,0-1 0,0 1 0,1-1 0,-1 0 0,0 1 0,1-1 0,-1 1 0,0-1 0,1 1 0,-1-1 0,1 1 0,-1 0 0,1-1 0,-1 1 0,1-1 0,-1 1 0,1 0 0,-1-1 0,2 1 0,0 0 0,-1-1 0,1 1 0,0 0 0,-1 0 0,1 0 0,-1 0 0,1 1 0,0-1 0,-1 0 0,1 1 0,-1-1 0,1 1 0,2 1 0,10 5 0,1 0 0,-2 2 0,1 0 0,-1 0 0,-1 1 0,0 1 0,14 14 0,73 95 0,-62-72 0,-27-35 0,-2 0 0,0 1 0,0 0 0,-2 1 0,0-1 0,0 1 0,-1 1 0,-1-1 0,-1 0 0,3 28 0,14 53 0,-17-88 0,-1-1 0,-1 1 0,1 0 0,-1 0 0,-1 0 0,1 0 0,-1 1 0,-1-1 0,1 0 0,-4 10 0,0-3 0,-1-1 0,-1 0 0,0 0 0,-13 20 0,-12 29 0,-14 25 0,42-82 0,-1 0 0,-1 0 0,1-1 0,-1 1 0,0-1 0,0 0 0,0 0 0,-1-1 0,0 0 0,-9 6 0,15-10 0,-1-1 0,1 1 0,0 0 0,0-1 0,0 1 0,-1 0 0,1-1 0,0 1 0,0 0 0,0-1 0,0 1 0,0 0 0,0-1 0,0 1 0,0-1 0,0 1 0,0 0 0,0-1 0,0 1 0,0-1 0,0 1 0,0 0 0,0-1 0,0 1 0,0 0 0,1-1 0,-1 1 0,0 0 0,0-1 0,0 1 0,1 0 0,-1-1 0,0 1 0,0 0 0,1-1 0,-1 1 0,0 0 0,1-1 0,10-20 0,9-17 0,2-2 0,29-41 0,-44 71 0,1 1 0,0-1 0,0 1 0,1 1 0,0-1 0,0 1 0,1 1 0,0 0 0,12-6 0,-16 10 0,0 1 0,-1 0 0,1 0 0,1 1 0,-1 0 0,0 0 0,0 1 0,0-1 0,0 1 0,1 1 0,-1-1 0,0 1 0,0 0 0,0 0 0,0 1 0,0 0 0,0 0 0,0 0 0,-1 1 0,1 0 0,-1 0 0,0 0 0,0 1 0,7 5 0,11 10 0,-1 2 0,-1 0 0,32 43 0,-34-41 0,-4-1-2,0 0-1,-1 1 1,-1 1-1,14 35 0,1 2-1349,-10-26-5474</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7.307"/>
    </inkml:context>
    <inkml:brush xml:id="br0">
      <inkml:brushProperty name="width" value="0.1" units="cm"/>
      <inkml:brushProperty name="height" value="0.1" units="cm"/>
    </inkml:brush>
  </inkml:definitions>
  <inkml:trace contextRef="#ctx0" brushRef="#br0">1 0 24575,'1'16'0,"0"-1"0,2 0 0,0 0 0,0 1 0,1-2 0,1 1 0,1-1 0,8 17 0,67 106 0,-65-111 0,26 40 0,2 6 0,3-2 0,108 124 0,-77-102 0,-64-71 0,2-2 0,0 0 0,1-1 0,1-1 0,0-1 0,38 27 0,-40-35 0,-1-1 0,1 0 0,1-1 0,-1 0 0,1-2 0,0 0 0,0-1 0,21 2 0,19-3 0,67-5 0,-32 0 0,410 2 0,-498 2 0,0-1 0,0 0 0,0 0 0,0-1 0,0 1 0,-1-1 0,1 0 0,0 0 0,0 0 0,0-1 0,0 1 0,-1-1 0,7-4 0,-8 4 0,0-1 0,0 1 0,0-1 0,0 0 0,0 1 0,-1-1 0,0 0 0,1 0 0,-1 0 0,0 0 0,0 0 0,-1 0 0,1-1 0,-1 1 0,1 0 0,-1 0 0,0-6 0,0-19-1365,-1 2-5461</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8.556"/>
    </inkml:context>
    <inkml:brush xml:id="br0">
      <inkml:brushProperty name="width" value="0.1" units="cm"/>
      <inkml:brushProperty name="height" value="0.1" units="cm"/>
    </inkml:brush>
  </inkml:definitions>
  <inkml:trace contextRef="#ctx0" brushRef="#br0">434 0 24575,'-4'0'0,"-6"4"0,-13 6 0,-6 4 0,-8 5 0,0 3 0,-3 2 0,-6 0 0,0 1 0,4 0 0,5-4 0,5-6 0,3-1 0,8-3-8191</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9.694"/>
    </inkml:context>
    <inkml:brush xml:id="br0">
      <inkml:brushProperty name="width" value="0.1" units="cm"/>
      <inkml:brushProperty name="height" value="0.1" units="cm"/>
    </inkml:brush>
  </inkml:definitions>
  <inkml:trace contextRef="#ctx0" brushRef="#br0">1 0 24575,'12'4'0,"12"6"0,7 5 0,5 4 0,1-2 0,7 2 0,-1 0 0,-3 2 0,0 1 0,-3 1 0,-8-4-8191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4.517"/>
    </inkml:context>
    <inkml:brush xml:id="br0">
      <inkml:brushProperty name="width" value="0.2" units="cm"/>
      <inkml:brushProperty name="height" value="0.2" units="cm"/>
    </inkml:brush>
  </inkml:definitions>
  <inkml:trace contextRef="#ctx0" brushRef="#br0">176 4 24575,'-35'-2'0,"24"1"0,0 1 0,0 0 0,0 0 0,0 1 0,0 0 0,-21 5 0,30-5 0,-1 0 0,0 1 0,1-1 0,0 1 0,-1-1 0,1 1 0,0 0 0,0 0 0,0 0 0,0 0 0,0 0 0,0 0 0,1 1 0,-1-1 0,1 0 0,-1 1 0,1-1 0,0 1 0,0 0 0,0-1 0,1 1 0,-1 0 0,0 3 0,0 7 0,0 1 0,1-1 0,3 24 0,-1-4 0,-2-27 0,1 0 0,-1 0 0,1-1 0,0 1 0,1 0 0,-1-1 0,1 1 0,0-1 0,1 0 0,0 1 0,-1-1 0,8 9 0,-5-8 0,1 0 0,0-1 0,0 0 0,0 0 0,0 0 0,1-1 0,-1 0 0,1 0 0,11 4 0,21 11 0,-30-14 0,0 0 0,1-1 0,-1 0 0,1 0 0,0-1 0,0 0 0,0-1 0,1 0 0,20 1 0,108-5 0,-135 2 0,0 0 0,0-1 0,0 1 0,0-1 0,-1 0 0,1 0 0,0 0 0,-1 0 0,1-1 0,0 1 0,-1-1 0,0 0 0,1 0 0,-1 0 0,0-1 0,0 1 0,0-1 0,-1 0 0,1 1 0,-1-1 0,1 0 0,-1 0 0,0-1 0,0 1 0,-1 0 0,3-6 0,0-2 0,0 1 0,-1-1 0,-1 0 0,0 0 0,-1 0 0,0 0 0,-1-20 0,0 19 0,-1-1 0,-1 0 0,0 1 0,-1-1 0,0 1 0,-1 0 0,-7-15 0,9 22 0,0 1 0,-1 0 0,1 0 0,-1 0 0,0 0 0,0 1 0,-1-1 0,1 1 0,-1 0 0,0 0 0,0 0 0,0 0 0,0 0 0,0 1 0,-1 0 0,1 0 0,-1 0 0,1 0 0,-1 1 0,0 0 0,0 0 0,-7-1 0,-20 0 13,-44 4-1,30 0-1402,26-1-5436</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8:05.382"/>
    </inkml:context>
    <inkml:brush xml:id="br0">
      <inkml:brushProperty name="width" value="0.35" units="cm"/>
      <inkml:brushProperty name="height" value="0.35" units="cm"/>
    </inkml:brush>
  </inkml:definitions>
  <inkml:trace contextRef="#ctx0" brushRef="#br0">1 0 24575,'11'2'0,"0"1"0,-1 0 0,1 0 0,0 1 0,-1 0 0,19 12 0,1-2 0,0 0 0,0 2 0,-1 0 0,-1 2 0,-1 1 0,0 2 0,-1 0 0,27 30 0,58 51 0,-70-67 0,-1 2 0,37 45 0,-54-49 0,-1 1 0,-2 2 0,27 66 0,-27-59 0,-8-16 0,-2 1 0,0 0 0,-2 0 0,7 47 0,-9-23 0,-2 93 0,-8-66-455,-5 0 0,-19 85 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5"/>
    </inkml:context>
    <inkml:brush xml:id="br0">
      <inkml:brushProperty name="width" value="0.35" units="cm"/>
      <inkml:brushProperty name="height" value="0.35" units="cm"/>
      <inkml:brushProperty name="color" value="#E71224"/>
    </inkml:brush>
  </inkml:definitions>
  <inkml:trace contextRef="#ctx0" brushRef="#br0">1 0 24575,'1'33'0,"2"-1"0,1 0 0,1 0 0,2-1 0,2 0 0,20 53 0,98 172 0,-70-149 0,157 314 0,234 436 0,-384-746 0,-8-17 0,69 158 0,-115-222 0,-1 1 0,8 62 0,-5-21 0,116 600 0,-108-543 0,6 202 0,-28 134 0,-2-175 0,7-111 0,-7 209 0,-4-335 0,-2-1 0,-2-1 0,-37 97 0,-11 45 0,10-26 0,34-120 0,1 0 0,2 0 0,3 2 0,-9 97 0,19-146 0,0 1 0,0-1 0,0 1 0,0-1 0,-1 1 0,1-1 0,0 0 0,0 1 0,0-1 0,0 1 0,0-1 0,0 1 0,0-1 0,0 1 0,0-1 0,0 1 0,0-1 0,1 0 0,-1 1 0,0-1 0,0 1 0,0-1 0,1 1 0,-1-1 0,0 0 0,0 1 0,1-1 0,-1 0 0,0 1 0,1-1 0,-1 0 0,0 1 0,1-1 0,-1 0 0,0 0 0,1 1 0,-1-1 0,1 0 0,-1 0 0,1 0 0,0 1 0,16-17 0,13-34 0,59-131 0,21-37 0,-48 107 0,331-602 0,-44-20 0,-156 260 0,387-853 0,-355 918 0,-167 316 0,4 3 0,95-105 0,-113 150 0,2 2 0,1 2 0,3 2 0,1 2 0,102-53 0,-20 25 0,186-62 0,-144 70 0,340-62 0,192 37 0,38 67-1365</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3"/>
    </inkml:context>
    <inkml:brush xml:id="br0">
      <inkml:brushProperty name="width" value="0.2" units="cm"/>
      <inkml:brushProperty name="height" value="0.2" units="cm"/>
    </inkml:brush>
  </inkml:definitions>
  <inkml:trace contextRef="#ctx0" brushRef="#br0">297 7 24575,'-59'-3'0,"40"1"0,1 1 0,-1 1 0,1 0 0,-1 2 0,1 0 0,-36 9 0,49-9 0,1 0 0,0 0 0,0 1 0,-1-1 0,2 1 0,-1 0 0,0 1 0,0-1 0,1 0 0,0 1 0,0 0 0,0 0 0,0 0 0,1 0 0,-1 0 0,1 1 0,0-1 0,0 1 0,1-1 0,-1 1 0,1 0 0,0 0 0,0 5 0,-1 14 0,1 0 0,0-1 0,6 41 0,-1-5 0,-4-49 0,1 0 0,0 1 0,0-1 0,1 0 0,0-1 0,1 1 0,0 0 0,1-1 0,0 1 0,1-1 0,-1 0 0,13 16 0,-8-15 0,0 0 0,0 0 0,1-1 0,1 0 0,0-1 0,0 0 0,0-1 0,1 0 0,17 7 0,37 18 0,-51-23 0,1 0 0,0-1 0,0-1 0,0-1 0,1 0 0,0-1 0,0-1 0,1-1 0,34 3 0,183-10 0,-229 3 0,1 1 0,0-1 0,-1 0 0,0 0 0,1 0 0,-1-1 0,0 0 0,1-1 0,-1 1 0,-1-1 0,1 0 0,0-1 0,-1 1 0,1-1 0,-1 0 0,0-1 0,0 1 0,-1-1 0,0 0 0,1 0 0,-2 0 0,1-1 0,0 0 0,-1 1 0,0-1 0,3-10 0,1-2 0,-2-1 0,0 0 0,-1 0 0,0 0 0,-2-1 0,0 1 0,-2-35 0,-1 32 0,-1 0 0,0 0 0,-2 0 0,-1 0 0,0 0 0,-2 1 0,-11-27 0,14 40 0,0 1 0,0 0 0,0 0 0,-1 0 0,0 0 0,-1 1 0,1 0 0,-1 0 0,0 0 0,-1 1 0,1 0 0,-1 0 0,0 0 0,0 1 0,-1 0 0,1 1 0,-1 0 0,0 0 0,0 0 0,0 1 0,0 0 0,-14-1 0,-31 1 13,-75 5-1,51 1-1402,43-3-5436</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4"/>
    </inkml:context>
    <inkml:brush xml:id="br0">
      <inkml:brushProperty name="width" value="0.2" units="cm"/>
      <inkml:brushProperty name="height" value="0.2" units="cm"/>
    </inkml:brush>
  </inkml:definitions>
  <inkml:trace contextRef="#ctx0" brushRef="#br0">1 1 24575</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5"/>
    </inkml:context>
    <inkml:brush xml:id="br0">
      <inkml:brushProperty name="width" value="0.2" units="cm"/>
      <inkml:brushProperty name="height" value="0.2" units="cm"/>
    </inkml:brush>
  </inkml:definitions>
  <inkml:trace contextRef="#ctx0" brushRef="#br0">318 101 24575,'0'-1'0,"0"0"0,0 1 0,-1-1 0,1 0 0,0 0 0,-1 0 0,1 1 0,-1-1 0,1 0 0,-1 0 0,1 1 0,-1-1 0,0 0 0,1 1 0,-1-1 0,0 1 0,1-1 0,-1 1 0,0-1 0,0 1 0,1-1 0,-1 1 0,0 0 0,0 0 0,0-1 0,0 1 0,-1 0 0,-30-5 0,29 5 0,-50-4 0,-74 5 0,124 0 0,-1-1 0,0 1 0,0 0 0,1 0 0,-1 0 0,1 1 0,-1-1 0,1 1 0,0 0 0,-1 0 0,1 0 0,0 0 0,0 0 0,0 1 0,1 0 0,-1-1 0,0 1 0,1 0 0,0 0 0,0 0 0,0 1 0,0-1 0,0 0 0,1 1 0,-1-1 0,1 1 0,0-1 0,0 1 0,0 0 0,0 4 0,-2 14 0,1 0 0,1 0 0,1 0 0,3 23 0,-1-17 0,-2-14 0,1 1 0,0-1 0,1 1 0,1-1 0,0 0 0,1 0 0,1 0 0,7 15 0,-7-21 0,0 0 0,0 0 0,1-1 0,0 0 0,0 0 0,1 0 0,-1-1 0,2 0 0,-1 0 0,1-1 0,0 1 0,0-2 0,16 8 0,8 0 0,1-1 0,0-1 0,0-2 0,62 7 0,140-1 0,-214-13 0,-10-1 0,0 1 0,-1-2 0,1 0 0,0 0 0,-1-1 0,0 0 0,1 0 0,-1-1 0,13-6 0,-16 5 0,0-1 0,0 1 0,-1-1 0,0 0 0,0 0 0,0-1 0,-1 0 0,1 0 0,-1 0 0,-1 0 0,1-1 0,6-14 0,-6 9 0,0-1 0,-1 1 0,0-1 0,-1 0 0,0 0 0,-1 0 0,-1-1 0,0 1 0,0 0 0,-2-1 0,0 1 0,0 0 0,-1-1 0,-1 1 0,0 0 0,-1 1 0,0-1 0,-1 0 0,0 1 0,-1 0 0,0 1 0,-1-1 0,-1 1 0,0 0 0,0 1 0,-1 0 0,0 0 0,-13-10 0,16 15 0,-28-24 0,-66-44 0,88 66 0,0 0 0,-1 1 0,1 1 0,-1 0 0,-1 0 0,1 1 0,-1 1 0,1 0 0,-28-1 0,-57 5-1365</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6"/>
    </inkml:context>
    <inkml:brush xml:id="br0">
      <inkml:brushProperty name="width" value="0.2" units="cm"/>
      <inkml:brushProperty name="height" value="0.2" units="cm"/>
    </inkml:brush>
  </inkml:definitions>
  <inkml:trace contextRef="#ctx0" brushRef="#br0">1 0 24575</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6"/>
    </inkml:context>
    <inkml:brush xml:id="br0">
      <inkml:brushProperty name="width" value="0.2" units="cm"/>
      <inkml:brushProperty name="height" value="0.2" units="cm"/>
    </inkml:brush>
  </inkml:definitions>
  <inkml:trace contextRef="#ctx0" brushRef="#br0">0 0 24575</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8"/>
    </inkml:context>
    <inkml:brush xml:id="br0">
      <inkml:brushProperty name="width" value="0.2" units="cm"/>
      <inkml:brushProperty name="height" value="0.2" units="cm"/>
    </inkml:brush>
  </inkml:definitions>
  <inkml:trace contextRef="#ctx0" brushRef="#br0">192 10 24575,'-4'-4'0,"-13"-1"0,-9 8 0,-3 7 0,-1 11 0,0 6 0,2-2 0,1-1 0</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9"/>
    </inkml:context>
    <inkml:brush xml:id="br0">
      <inkml:brushProperty name="width" value="0.2" units="cm"/>
      <inkml:brushProperty name="height" value="0.2" units="cm"/>
    </inkml:brush>
  </inkml:definitions>
  <inkml:trace contextRef="#ctx0" brushRef="#br0">4002 1093 24575,'-65'-3'0,"1"-4"0,-116-27 0,69 12 0,-30-5 0,-405-67 0,397 76 0,-259 1 0,385 16 0,-1-1 0,1-1 0,0-1 0,0-1 0,-43-16 0,-31-6 0,-22 1 0,-56-13 0,-237-23 0,389 59 0,1-1 0,-1-1 0,-35-13 0,-18-5 0,-373-76 0,435 97 0,2 0 0,-1 0 0,1-1 0,-18-6 0,28 9 0,0-1 0,1 1 0,-1-1 0,1 0 0,-1 1 0,1-1 0,0 0 0,-1 0 0,1 0 0,0 0 0,-1 0 0,1 0 0,0 0 0,0 0 0,0-1 0,0 1 0,0 0 0,0-1 0,0 1 0,1-1 0,-1 1 0,1 0 0,-1-1 0,1 0 0,-1 1 0,1-1 0,0 1 0,-1-1 0,1 0 0,0 1 0,0-1 0,0 1 0,0-1 0,1-2 0,-1 4 0,15-46 0,-3-1 0,-2 0 0,-2-1 0,-1 0 0,-1-52 0,-9 61 0,2 24 0,0 1 0,1-1 0,0 1 0,3-19 0,16 67 0,32 136 0,-18-52 0,-32-114 0,1 0 0,-1 0 0,0-1 0,0 1 0,-1 0 0,1 0 0,-1 1 0,0-1 0,0 0 0,0 0 0,-1 0 0,1 0 0,-1 0 0,0 0 0,0-1 0,0 1 0,-1 0 0,1 0 0,-4 5 0,0-3 0,0-1 0,0 1 0,-1-1 0,0 0 0,0 0 0,0-1 0,0 0 0,-1 0 0,-10 4 0,-8 3 0,-1-2 0,1 0 0,-2-2 0,-47 7 0,47-10 0,1 1 0,0 2 0,1 0 0,-1 1 0,-27 14 0,19-2 0,-50 40 0,62-42 0,-1-2 0,0 0 0,-1-2 0,-45 20 0,67-33 0,0 0 0,-1 0 0,1 0 0,-1-1 0,1 0 0,-1 1 0,1-1 0,-1 0 0,1 0 0,-1 0 0,-3-1 0,3-6 0,18-4 0,46-19 0,92-31 0,-65 27 0,-70 27 0,94-39 0,3 4 0,177-39 0,-287 80 0,-1 0 0,0 1 0,1-1 0,-1 1 0,1-1 0,-1 1 0,0 0 0,1 1 0,-1-1 0,1 1 0,-1 0 0,0 0 0,8 3 0,-10-2 0,0 0 0,0 0 0,-1 0 0,1 0 0,0 0 0,-1 0 0,1 0 0,-1 0 0,0 1 0,0-1 0,0 1 0,0-1 0,0 1 0,0-1 0,-1 1 0,1-1 0,-1 1 0,0 0 0,0-1 0,0 1 0,0 0 0,0-1 0,-1 5 0,-10 313 0,8-301-30,-1 1 0,-1-2 0,-1 1 0,0 0 0,-10 17 0,2-2-1155</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0"/>
    </inkml:context>
    <inkml:brush xml:id="br0">
      <inkml:brushProperty name="width" value="0.2" units="cm"/>
      <inkml:brushProperty name="height" value="0.2" units="cm"/>
    </inkml:brush>
  </inkml:definitions>
  <inkml:trace contextRef="#ctx0" brushRef="#br0">1 453 24575,'0'0'0,"0"0"0,0 1 0,0-1 0,0 1 0,0-1 0,0 0 0,0 1 0,0-1 0,0 0 0,0 1 0,0-1 0,0 0 0,1 1 0,-1-1 0,0 0 0,0 1 0,0-1 0,1 0 0,-1 1 0,0-1 0,0 0 0,1 0 0,-1 1 0,0-1 0,1 0 0,-1 0 0,0 0 0,0 1 0,1-1 0,-1 0 0,1 0 0,-1 0 0,0 0 0,1 0 0,-1 0 0,0 0 0,1 0 0,-1 0 0,0 0 0,1 0 0,-1 0 0,1 0 0,-1 0 0,0 0 0,1 0 0,-1 0 0,0 0 0,1 0 0,-1 0 0,1-1 0,21-10 0,-18 9 0,142-70 0,4 6 0,173-51 0,-286 104 0,36-13 0,-19 6 0,77-19 0,-1 15 0,61-14 0,-88 13-1365,-68 17-5461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5.017"/>
    </inkml:context>
    <inkml:brush xml:id="br0">
      <inkml:brushProperty name="width" value="0.2" units="cm"/>
      <inkml:brushProperty name="height" value="0.2" units="cm"/>
    </inkml:brush>
  </inkml:definitions>
  <inkml:trace contextRef="#ctx0" brushRef="#br0">0 0 24575</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1"/>
    </inkml:context>
    <inkml:brush xml:id="br0">
      <inkml:brushProperty name="width" value="0.2" units="cm"/>
      <inkml:brushProperty name="height" value="0.2" units="cm"/>
    </inkml:brush>
  </inkml:definitions>
  <inkml:trace contextRef="#ctx0" brushRef="#br0">0 1 24575,'4'0'0,"10"0"0,6 4 0,4 5 0,2 6 0,0 4 0,1-1 0,-1-4 0,7 0 0,7 1 0,0 3 0,2 2 0,6 6 0,-2 3 0,-4 0 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32"/>
    </inkml:context>
    <inkml:brush xml:id="br0">
      <inkml:brushProperty name="width" value="0.2" units="cm"/>
      <inkml:brushProperty name="height" value="0.2" units="cm"/>
    </inkml:brush>
  </inkml:definitions>
  <inkml:trace contextRef="#ctx0" brushRef="#br0">1 595 24575,'2'-38'0,"2"0"0,14-62 0,-9 53 0,4-48 0,-10 69-151,0 1-1,1 0 0,1 0 0,2 0 1,0 1-1,2 0 0,1 0 1,12-23-1,-4 15-6674</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1.107"/>
    </inkml:context>
    <inkml:brush xml:id="br0">
      <inkml:brushProperty name="width" value="0.05" units="cm"/>
      <inkml:brushProperty name="height" value="0.05" units="cm"/>
    </inkml:brush>
  </inkml:definitions>
  <inkml:trace contextRef="#ctx0" brushRef="#br0">1 195 24575,'5'-1'0,"-1"0"0,1 0 0,0-1 0,-1 1 0,1-1 0,-1 0 0,0 0 0,1-1 0,-1 1 0,0-1 0,5-5 0,5-2 0,63-44 0,60-38 0,-134 91 0,0-1 0,0 1 0,0 0 0,0 0 0,0 0 0,0 0 0,0 0 0,0 0 0,0 1 0,0 0 0,0-1 0,0 1 0,0 0 0,1 1 0,-1-1 0,0 1 0,0-1 0,0 1 0,0 0 0,0 0 0,0 0 0,0 0 0,0 1 0,2 1 0,4 4 0,0 0 0,-1 1 0,1 0 0,-2 0 0,10 13 0,15 15 0,-2-8 0,2-2 0,1-1 0,0-1 0,43 21 0,154 66 0,-141-70 0,-72-35 0,-1 0 0,2 0 0,-1-2 0,0 0 0,1-1 0,31 1 0,107-8 0,-124 2 0,86-11 35,0-6-1,160-46 1,11-3-184,-221 55-291,1 4 0,86-1 0,-122 10-6386</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2.150"/>
    </inkml:context>
    <inkml:brush xml:id="br0">
      <inkml:brushProperty name="width" value="0.05" units="cm"/>
      <inkml:brushProperty name="height" value="0.05" units="cm"/>
    </inkml:brush>
  </inkml:definitions>
  <inkml:trace contextRef="#ctx0" brushRef="#br0">1 363 24575,'499'-116'0,"-304"64"0,-52 15 0,453-106 0,-588 142 0,6-3 0,0 1 0,0 1 0,0 0 0,0 0 0,0 2 0,0 0 0,0 0 0,1 2 0,13 2 0,-24-3 0,-1 1 0,0-1 0,0 1 0,0-1 0,0 1 0,-1 0 0,1 1 0,0-1 0,-1 0 0,1 1 0,-1-1 0,0 1 0,0 0 0,0-1 0,0 1 0,-1 0 0,1 0 0,-1 0 0,0 1 0,1-1 0,-1 0 0,-1 1 0,2 3 0,0 11 0,0-1 0,-1 0 0,-2 27 0,1-12 0,23 309 0,-23-336 0,1 0 0,0 0 0,0 0 0,1 0 0,-1 0 0,1 0 0,0 0 0,0 0 0,1-1 0,-1 1 0,1-1 0,0 0 0,1 0 0,-1 0 0,0 0 0,1 0 0,0-1 0,0 0 0,0 0 0,1 0 0,-1 0 0,1 0 0,8 3 0,5 0 0,1 0 0,0-1 0,0-1 0,1-1 0,21 0 0,609 10 0,-448-16 0,649-2-1365,-821 5-5461</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3.490"/>
    </inkml:context>
    <inkml:brush xml:id="br0">
      <inkml:brushProperty name="width" value="0.05" units="cm"/>
      <inkml:brushProperty name="height" value="0.05" units="cm"/>
    </inkml:brush>
  </inkml:definitions>
  <inkml:trace contextRef="#ctx0" brushRef="#br0">181 1 24575,'-1'2'0,"0"0"0,0 0 0,0-1 0,0 1 0,1 0 0,-1 0 0,1 1 0,-1-1 0,1 0 0,0 0 0,0 0 0,-1 0 0,2 0 0,-1 0 0,0 0 0,0 0 0,2 4 0,10 41 0,-9-37 0,26 72 0,-18-55 0,-2 1 0,0-1 0,-2 2 0,-1-1 0,-1 1 0,2 44 0,-10-32 0,-1 0 0,-2-1 0,-2 1 0,-22 66 0,-71 155 0,66-179 0,9-22 0,11-27 0,1 0 0,-18 69 0,33-82 0,10-15 0,26-21 0,-26 10 0,42-19 0,0 3 0,2 2 0,0 2 0,1 3 0,0 2 0,1 2 0,1 3 0,111 2 0,253 6 0,93 4 0,-512-5 0,0 0 0,1 0 0,-1 0 0,0 0 0,1 1 0,-1-1 0,0 1 0,0 0 0,0 0 0,1 0 0,-1 0 0,0 1 0,0-1 0,-1 1 0,1 0 0,0 0 0,0 0 0,-1 0 0,4 3 0,-4-1 0,-1 1 0,1-1 0,0 0 0,-1 1 0,0-1 0,0 1 0,0-1 0,-1 1 0,1-1 0,-1 1 0,0-1 0,-1 1 0,0 5 0,-10 114-1365,9-91-5461</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4.910"/>
    </inkml:context>
    <inkml:brush xml:id="br0">
      <inkml:brushProperty name="width" value="0.05" units="cm"/>
      <inkml:brushProperty name="height" value="0.05" units="cm"/>
    </inkml:brush>
  </inkml:definitions>
  <inkml:trace contextRef="#ctx0" brushRef="#br0">1840 1813 24575,'-8'-6'0,"1"0"0,-2 0 0,1 0 0,-1 1 0,1 1 0,-15-6 0,-8-5 0,-1061-460 0,647 294 0,413 168 0,12 6 0,0-1 0,0-1 0,1-1 0,0-1 0,-30-22 0,47 31 0,1 1 0,-1-1 0,0 0 0,1 1 0,-1-1 0,1 0 0,0 0 0,0 0 0,-1 0 0,1 0 0,0 0 0,1 0 0,-1 0 0,0-1 0,1 1 0,-1 0 0,1 0 0,0-1 0,0 1 0,-1 0 0,2 0 0,-1-1 0,0 1 0,0 0 0,1-1 0,-1 1 0,1 0 0,0 0 0,0 0 0,-1 0 0,1 0 0,1 0 0,-1 0 0,0 0 0,0 0 0,3-2 0,5-7 0,0 1 0,1 1 0,1 0 0,20-15 0,-28 22 0,83-56 0,115-59 0,107-34 0,-152 76 0,-39 20 0,82-42 0,-188 90 1,-1 0 1,0 0-1,0-1 0,-1 0 0,0 0 0,0-1 0,-1-1 0,9-12 1,4-9-8,22-47 1,5-7-1360,-26 53-5461</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6.078"/>
    </inkml:context>
    <inkml:brush xml:id="br0">
      <inkml:brushProperty name="width" value="0.05" units="cm"/>
      <inkml:brushProperty name="height" value="0.05" units="cm"/>
    </inkml:brush>
  </inkml:definitions>
  <inkml:trace contextRef="#ctx0" brushRef="#br0">75 0 24575,'-2'1'0,"0"-1"0,1 1 0,-1 0 0,0-1 0,0 1 0,0 0 0,1 0 0,-1 0 0,1 1 0,-1-1 0,1 0 0,-1 0 0,1 1 0,-1-1 0,1 1 0,0-1 0,0 1 0,0 0 0,0 0 0,0-1 0,0 1 0,1 0 0,-1 0 0,0 0 0,1 2 0,-16 58 0,14-49 0,-9 53 0,4 1 0,2 0 0,9 127 0,-4-190 0,0-1 0,1 1 0,0-1 0,-1 1 0,1-1 0,1 0 0,-1 1 0,0-1 0,1 0 0,0 0 0,0 0 0,0 0 0,0 0 0,0-1 0,0 1 0,1 0 0,-1-1 0,1 0 0,0 0 0,0 0 0,0 0 0,0 0 0,0 0 0,0-1 0,0 1 0,1-1 0,-1 0 0,0 0 0,1 0 0,3 0 0,14 2 0,-1-1 0,1 0 0,-1-2 0,25-2 0,-13 0 0,546 6 0,-404 8 0,222 42 0,-310-36-1365,-22-5-5461</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3"/>
    </inkml:context>
    <inkml:brush xml:id="br0">
      <inkml:brushProperty name="width" value="0.35" units="cm"/>
      <inkml:brushProperty name="height" value="0.35" units="cm"/>
      <inkml:brushProperty name="color" value="#008C3A"/>
    </inkml:brush>
  </inkml:definitions>
  <inkml:trace contextRef="#ctx0" brushRef="#br0">2151 1 24575,'-38'2'0,"1"2"0,-1 2 0,-64 18 0,53-12 0,-58 8 0,26-10 0,14-1 0,-87 1 0,132-9 0,-1 2 0,0 0 0,1 2 0,-41 13 0,-21 5 0,-21-7 0,72-12 0,-1 1 0,0 2 0,-51 17 0,50-9 0,0 1 0,2 2 0,0 1 0,1 1 0,-50 42 0,28-13 0,2 2 0,-47 61 0,41-46 0,32-38 0,1 1 0,1 1 0,1 1 0,-36 68 0,24-25 0,-35 85 0,62-135 0,0 1 0,2 0 0,0 1 0,-3 46 0,9-55 0,-1 1 0,-1-1 0,-1 0 0,0 0 0,-2 0 0,-5 17 0,-1-5 0,3 0 0,0 1 0,2 0 0,-5 53 0,7 124 0,4-183 0,1-5 0,1 0 0,1 0 0,0 0 0,2 0 0,0-1 0,8 21 0,55 103 0,-39-92 0,58 73 0,-49-72 0,-31-41 0,1 0 0,1 0 0,0-1 0,0 0 0,1 0 0,0-1 0,0-1 0,1 1 0,13 5 0,-5-4 0,1-1 0,1-1 0,-1-1 0,39 5 0,247 34 0,-266-40 0,-1 2 0,0 2 0,0 1 0,38 16 0,-38-13 0,1-2 0,1-2 0,-1-2 0,2-2 0,49 1 0,-50-3 0,68 1 0,-64-3 0,1 1 0,62 12 0,32 16 0,203 18 0,-255-41 0,0 4 0,171 46 0,-162-31 0,-55-17 0,0 2 0,-1 2 0,0 2 0,73 38 0,-4 16 0,-2 6 0,-4 4 0,184 181 0,-266-235 0,0 1 0,-2 0 0,-1 2 0,-2 0 0,0 1 0,12 32 0,-11-16 0,-2 1 0,-2 1 0,12 72 0,-10 15 0,-6 0 0,-7 137 0,-3-236 0,1 207 0,-4 204 0,1-422 0,-1 0 0,-2-1 0,0 0 0,-1 0 0,-2-1 0,-17 39 0,5-21 0,-2-1 0,-43 60 0,36-63 0,-1 0 0,-1-2 0,-56 47 0,62-63 0,-1-1 0,-1-1 0,0-2 0,-1 0 0,0-2 0,-36 11 0,-183 39 0,234-59 0,-391 76 0,284-62 0,-170 2 0,-442-23 0,629-3 0,1-3 0,-133-33 0,215 37 0,0-2 0,0 0 0,0-1 0,1-1 0,1-1 0,0-1 0,0 0 0,-16-17 0,-35-21 0,-204-109 0,-61-42 0,317 189 0,1 0 0,0-1 0,1-1 0,0-1 0,2 0 0,-1 0 0,2-2 0,0 0 0,1 0 0,0-1 0,2 0 0,0 0 0,1-1 0,1-1 0,-5-23 0,-18-50-1365</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4"/>
    </inkml:context>
    <inkml:brush xml:id="br0">
      <inkml:brushProperty name="width" value="0.35" units="cm"/>
      <inkml:brushProperty name="height" value="0.35" units="cm"/>
      <inkml:brushProperty name="color" value="#008C3A"/>
    </inkml:brush>
  </inkml:definitions>
  <inkml:trace contextRef="#ctx0" brushRef="#br0">0 118 24575,'13'-2'0,"0"0"0,-1-1 0,0 0 0,1-1 0,-1 0 0,15-9 0,7-1 0,0 5 0,0 1 0,1 1 0,-1 2 0,65-1 0,-1-1 0,446-5 0,-337 15 0,-136-3 0,39 1 0,133-16 0,-177 8-1365</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7"/>
    </inkml:context>
    <inkml:brush xml:id="br0">
      <inkml:brushProperty name="width" value="0.2" units="cm"/>
      <inkml:brushProperty name="height" value="0.2" units="cm"/>
    </inkml:brush>
  </inkml:definitions>
  <inkml:trace contextRef="#ctx0" brushRef="#br0">485 11 24575,'-24'0'0,"-15"-2"0,0 3 0,0 0 0,1 3 0,-1 1 0,1 2 0,-46 14 0,73-17 0,0 0 0,1 0 0,-1 1 0,1 0 0,1 1 0,-1 0 0,1 1 0,-15 13 0,19-15 0,1 1 0,0-1 0,0 1 0,1 0 0,-1 1 0,2-1 0,-1 0 0,0 1 0,1 0 0,1-1 0,-1 1 0,1 0 0,0 0 0,0 0 0,1 9 0,7 266 0,-6-273 0,0 0 0,0 0 0,1 1 0,1-1 0,-1 0 0,1 0 0,1-1 0,0 1 0,0-1 0,1 0 0,0 0 0,0 0 0,12 13 0,-6-11 0,0 1 0,1-2 0,0 0 0,0 0 0,1-1 0,0-1 0,0 0 0,16 6 0,-25-12 0,303 112 0,-263-101 0,1-1 0,1-3 0,-1-1 0,1-2 0,54-2 0,232-9 0,-326 6 0,0-1 0,0 0 0,-1 0 0,1 0 0,-1-1 0,1 0 0,-1 0 0,1 0 0,-1 0 0,0-1 0,0 0 0,0 0 0,-1-1 0,1 1 0,-1-1 0,0 0 0,0 0 0,0-1 0,0 1 0,-1-1 0,0 1 0,0-1 0,0 0 0,0-1 0,-1 1 0,3-9 0,5-14 0,-2 0 0,-1 0 0,6-55 0,-12 78 0,2-18 0,-2 0 0,0 0 0,-1 0 0,-1 0 0,-2 0 0,0 0 0,-1 1 0,-13-39 0,13 49 0,-1 0 0,0 1 0,0 0 0,-1 0 0,-1 0 0,0 1 0,0-1 0,-1 2 0,-1-1 0,1 1 0,-1 0 0,-1 1 0,0 0 0,0 1 0,0 0 0,-1 0 0,-16-6 0,13 9 0,1 0 0,0 1 0,-1 1 0,0 0 0,1 1 0,-1 0 0,0 2 0,-16 1 0,-58-3 0,80 0 0,1 0 0,0-1 0,0 0 0,0 0 0,0 0 0,1-1 0,-1 0 0,1 0 0,-1-1 0,-6-5 0,-9-11-135,0 0-1,1-2 1,-28-36 0,35 40-689</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6.572"/>
    </inkml:context>
    <inkml:brush xml:id="br0">
      <inkml:brushProperty name="width" value="0.2" units="cm"/>
      <inkml:brushProperty name="height" value="0.2" units="cm"/>
    </inkml:brush>
  </inkml:definitions>
  <inkml:trace contextRef="#ctx0" brushRef="#br0">189 58 24575,'0'-1'0,"0"1"0,0-1 0,0 1 0,-1-1 0,1 1 0,0-1 0,0 1 0,-1-1 0,1 1 0,0 0 0,-1-1 0,1 1 0,0 0 0,-1-1 0,1 1 0,-1 0 0,1-1 0,-1 1 0,1 0 0,0-1 0,-1 1 0,1 0 0,-1 0 0,1 0 0,-1 0 0,1-1 0,-2 1 0,-17-2 0,18 2 0,-31-2 0,-43 2 0,72 0 0,1 1 0,0-1 0,0 1 0,0-1 0,0 1 0,-1 0 0,1 0 0,0 0 0,0 0 0,1 0 0,-1 0 0,0 0 0,0 1 0,0-1 0,1 0 0,-1 1 0,1 0 0,-1-1 0,1 1 0,0 0 0,0 0 0,-1 0 0,1 0 0,1 0 0,-1 0 0,0 0 0,0 0 0,1 0 0,-1 0 0,1 2 0,-2 9 0,1-1 0,0 1 0,1 0 0,2 12 0,-1-9 0,-1-8 0,0 1 0,1-1 0,1 0 0,-1 0 0,1 0 0,1 0 0,-1 0 0,5 9 0,-4-13 0,0 1 0,0-1 0,1 0 0,-1 1 0,1-2 0,0 1 0,0 0 0,0-1 0,1 1 0,-1-1 0,1 0 0,0-1 0,9 5 0,5 0 0,1-1 0,-1 0 0,1-2 0,37 5 0,82-1 0,-126-8 0,-7 1 0,0-1 0,1 0 0,-1-1 0,0 0 0,0 0 0,1 0 0,-1 0 0,0-1 0,8-3 0,-10 3 0,0-1 0,0 1 0,0-1 0,-1 0 0,1 0 0,-1 0 0,0-1 0,1 1 0,-2-1 0,1 1 0,0-1 0,4-8 0,-4 5 0,0 0 0,-1 0 0,0-1 0,0 1 0,0 0 0,-1-1 0,0 0 0,-1 1 0,1-1 0,-2 1 0,1-1 0,-1 1 0,0-1 0,-1 1 0,0-1 0,0 1 0,0 0 0,-1 0 0,0 0 0,-1 0 0,0 0 0,0 1 0,0-1 0,-1 1 0,0 0 0,0 0 0,-1 1 0,-7-6 0,10 8 0,-17-14 0,-40-24 0,53 37 0,0 0 0,-1 0 0,1 1 0,-1 0 0,0 1 0,0-1 0,0 1 0,0 1 0,-16-2 0,-34 4-1365</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8"/>
    </inkml:context>
    <inkml:brush xml:id="br0">
      <inkml:brushProperty name="width" value="0.2" units="cm"/>
      <inkml:brushProperty name="height" value="0.2" units="cm"/>
    </inkml:brush>
  </inkml:definitions>
  <inkml:trace contextRef="#ctx0" brushRef="#br0">1 1 24575,'4'0'0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9"/>
    </inkml:context>
    <inkml:brush xml:id="br0">
      <inkml:brushProperty name="width" value="0.2" units="cm"/>
      <inkml:brushProperty name="height" value="0.2" units="cm"/>
    </inkml:brush>
  </inkml:definitions>
  <inkml:trace contextRef="#ctx0" brushRef="#br0">729 22 24575,'-1'-1'0,"1"0"0,-1-1 0,0 1 0,1 0 0,-1 0 0,0 0 0,0 0 0,0 0 0,0 0 0,0 0 0,0 0 0,0 0 0,0 0 0,0 1 0,0-1 0,0 0 0,-1 1 0,1-1 0,0 1 0,0-1 0,-1 1 0,1-1 0,0 1 0,-1 0 0,1 0 0,0 0 0,-1 0 0,-1 0 0,-44-2 0,4 9 0,1 2 0,-1 1 0,-68 27 0,77-25 0,16-6 0,-271 101 0,285-105 0,0-1 0,0 1 0,0 0 0,0 0 0,1 1 0,-1-1 0,0 1 0,1 0 0,0 0 0,0 0 0,0 0 0,0 0 0,0 1 0,1-1 0,-1 1 0,1 0 0,0 0 0,0 0 0,1 0 0,-2 4 0,1 4 0,0 0 0,1 1 0,1-1 0,0 0 0,3 23 0,-2-33 0,1 24 0,1 0 0,1 0 0,2 0 0,1-1 0,14 37 0,-17-52 0,1 0 0,1 0 0,-1-1 0,1 0 0,1 0 0,0 0 0,0-1 0,1 0 0,0 0 0,0-1 0,1 0 0,0 0 0,0-1 0,1 0 0,16 7 0,-10-7 0,0-1 0,0-1 0,0-1 0,1 0 0,0-1 0,0 0 0,0-2 0,27-2 0,-17 0 0,1-2 0,-1-1 0,0-1 0,38-14 0,76-45 0,-80 35 0,-46 23 0,0-1 0,-1 0 0,0-1 0,-1-1 0,0 0 0,0-1 0,-1 0 0,0-1 0,-1 0 0,-1-1 0,12-16 0,-18 20 0,1 1 0,-1-1 0,0 0 0,-1 0 0,0 0 0,0-1 0,-1 1 0,0 0 0,-1-1 0,0 0 0,-1 1 0,0-1 0,0 0 0,-1 1 0,0-1 0,-1 1 0,0-1 0,0 1 0,-1 0 0,-6-15 0,6 17-50,0 1-1,0-1 1,0 1-1,-1 0 0,1 0 1,-2 0-1,1 1 1,0-1-1,-1 1 1,0 0-1,-1 0 0,1 1 1,-1 0-1,0 0 1,0 0-1,0 0 1,0 1-1,0 0 0,-1 1 1,0-1-1,1 1 1,-1 0-1,0 1 1,0 0-1,0 0 1,-11 0-1</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0"/>
    </inkml:context>
    <inkml:brush xml:id="br0">
      <inkml:brushProperty name="width" value="0.2" units="cm"/>
      <inkml:brushProperty name="height" value="0.2" units="cm"/>
    </inkml:brush>
  </inkml:definitions>
  <inkml:trace contextRef="#ctx0" brushRef="#br0">0 0 24575</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22"/>
    </inkml:context>
    <inkml:brush xml:id="br0">
      <inkml:brushProperty name="width" value="0.2" units="cm"/>
      <inkml:brushProperty name="height" value="0.2" units="cm"/>
    </inkml:brush>
  </inkml:definitions>
  <inkml:trace contextRef="#ctx0" brushRef="#br0">257 11 24575,'-4'-4'0,"-5"-1"0,-6 4 0,-4 14 0,-2 10 0,-3 0 0,-5 1 0,-5 0 0,-2 0 0,2-4 0,2-1 0</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5"/>
    </inkml:context>
    <inkml:brush xml:id="br0">
      <inkml:brushProperty name="width" value="0.2" units="cm"/>
      <inkml:brushProperty name="height" value="0.2" units="cm"/>
    </inkml:brush>
  </inkml:definitions>
  <inkml:trace contextRef="#ctx0" brushRef="#br0">0 900 24575,'11'0'0,"0"-2"0,-1 1 0,1-1 0,-1-1 0,0 0 0,19-8 0,60-34 0,-48 24 0,12-6 0,100-67 0,-139 81 0,-1 0 0,0 0 0,-1-2 0,0 1 0,-1-2 0,-1 1 0,0-1 0,-2-1 0,8-18 0,6-7 0,-17 33 0,1 1 0,0-1 0,1 1 0,0 0 0,14-11 0,-16 15 0,0 0 0,0-1 0,0 0 0,-1 1 0,1-2 0,-1 1 0,0 0 0,-1-1 0,1 0 0,-1 1 0,0-1 0,-1-1 0,1 1 0,-1 0 0,2-13 0,-4-2 0,-1 0 0,-1 0 0,-2 0 0,1 0 0,-2 1 0,-11-30 0,7 20 0,-10-54 0,18 87 0,0 12 0,0-1 0,0 1 0,3 16 0,-2-27 0,1 0 0,-1 0 0,1 0 0,0 0 0,1 0 0,-1 0 0,1 0 0,2 5 0,-3-8 0,0 0 0,0 0 0,0 0 0,0 0 0,0 0 0,0 0 0,0 0 0,0 0 0,0 0 0,0 0 0,1-1 0,-1 1 0,0 0 0,0-1 0,1 1 0,-1-1 0,0 0 0,1 1 0,-1-1 0,1 0 0,-1 0 0,0 0 0,1 0 0,2 0 0,4-2 0,1 0 0,-1 0 0,1-1 0,-1 0 0,0 0 0,0-1 0,12-8 0,55-41 0,-25 17 0,-23 15 0,-26 20 0,0 0 0,1 1 0,-1-1 0,0 0 0,0 0 0,0 0 0,0 0 0,0 0 0,-1 0 0,1 0 0,0-1 0,0 1 0,-1 0 0,1 0 0,-1-1 0,1 1 0,-1 0 0,1-1 0,-1 1 0,1-2 0,-7 6 0,1 0 0,0 1 0,0-1 0,0 1 0,1 0 0,-8 9 0,-51 65 0,58-72 0,1 1 0,0-1 0,0 1 0,1 0 0,0-1 0,0 1 0,0 1 0,1-1 0,0 0 0,1 1 0,-2 8 0,4-14 0,-1 0 0,1 1 0,0-1 0,-1 0 0,1 0 0,0 1 0,0-1 0,0 0 0,1 0 0,-1 0 0,0 0 0,1 0 0,-1 0 0,1-1 0,0 1 0,0-1 0,0 1 0,0-1 0,0 1 0,0-1 0,0 0 0,0 0 0,0 0 0,0 0 0,1 0 0,-1-1 0,0 1 0,1-1 0,-1 1 0,3-1 0,10 3 0,1-1 0,-1-1 0,19-1 0,-33 0 0,364-5-1365,-331 5-5461</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8:47.116"/>
    </inkml:context>
    <inkml:brush xml:id="br0">
      <inkml:brushProperty name="width" value="0.2" units="cm"/>
      <inkml:brushProperty name="height" value="0.2" units="cm"/>
    </inkml:brush>
  </inkml:definitions>
  <inkml:trace contextRef="#ctx0" brushRef="#br0">1493 1317 24575,'-16'-2'0,"0"0"0,0-2 0,1 0 0,0-1 0,-1 0 0,2-1 0,-1-1 0,1-1 0,-21-13 0,-1 0 0,-23-11 0,1-4 0,2-1 0,2-3 0,2-3 0,-71-73 0,70 65 0,-91-69 0,-29-26 0,166 138 0,0-1 0,0 1 0,1-1 0,0 0 0,0-1 0,1 1 0,0-1 0,1 0 0,0 0 0,1-1 0,0 1 0,-2-12 0,1-11 0,1-1 0,2-52 0,1 81 0,0 0 0,1 0 0,-1 0 0,0-1 0,-1 1 0,0 0 0,1 0 0,-2 0 0,1 0 0,0 0 0,-1 0 0,0 0 0,0 0 0,-1 0 0,1 1 0,-1-1 0,0 1 0,0 0 0,-1 0 0,-4-5 0,6 9 0,0-1 0,0 1 0,1-1 0,-1 1 0,0 0 0,0 0 0,0-1 0,0 1 0,0 1 0,0-1 0,0 0 0,0 0 0,0 1 0,0-1 0,1 1 0,-1 0 0,0-1 0,0 1 0,1 0 0,-1 0 0,-2 2 0,1-1 0,0-1 0,0 0 0,1 1 0,-1-1 0,0 0 0,0 0 0,0-1 0,0 1 0,0-1 0,0 1 0,-5-1 0,0-2 0,0-1 0,0 1 0,0-2 0,0 1 0,1-1 0,0 0 0,0 0 0,-12-10 0,-53-52 0,31 27 0,23 23 0,0 1 0,-1 1 0,-1 0 0,-29-15 0,110 80 0,218 120 0,-210-130 0,-62-37 0,4 3 0,0 0 0,0-1 0,0 0 0,1-1 0,0 0 0,0-1 0,13 3 0,-23-7 0,-1 0 0,1-1 0,0 1 0,0 0 0,-1 0 0,1-1 0,0 1 0,-1-1 0,1 1 0,0-1 0,-1 0 0,1 0 0,-1 0 0,1 1 0,-1-1 0,0-1 0,1 1 0,-1 0 0,0 0 0,0 0 0,0-1 0,0 1 0,0-1 0,0 1 0,0-1 0,0 1 0,0-1 0,-1 1 0,1-1 0,-1 0 0,1 1 0,-1-1 0,0 0 0,1 0 0,-1 1 0,0-3 0,2-11 0,-1 0 0,0-1 0,-2-16 0,1 20 0,-7-172 0,5 202 0,0 1 0,-1-1 0,0-1 0,-11 30 0,9-32 0,0 1 0,1 0 0,1 0 0,1 0 0,0 0 0,0 20 0,2-33 0,1-1 0,-1 0 0,0 1 0,1-1 0,0 0 0,-1 0 0,1 1 0,0-1 0,0 0 0,0 0 0,0 0 0,1 0 0,-1 0 0,1-1 0,-1 1 0,1 0 0,-1-1 0,1 1 0,0-1 0,2 2 0,1 0 0,-1-1 0,1 0 0,0 0 0,0 0 0,0-1 0,0 1 0,0-1 0,9 0 0,6 0 0,0-1 0,0-1 0,33-6 0,-28 1-170,-1-1-1,0-1 0,-1-1 1,0-1-1,0 0 0,-1-2 1,27-19-1</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7.475"/>
    </inkml:context>
    <inkml:brush xml:id="br0">
      <inkml:brushProperty name="width" value="0.05" units="cm"/>
      <inkml:brushProperty name="height" value="0.05" units="cm"/>
    </inkml:brush>
  </inkml:definitions>
  <inkml:trace contextRef="#ctx0" brushRef="#br0">2407 681 24575,'-3'2'0,"0"0"0,0 0 0,0 0 0,0 0 0,0-1 0,0 1 0,-1-1 0,1 0 0,-1 0 0,1 0 0,-1 0 0,-4 0 0,-52 1 0,36-2 0,-427 3 0,427-4 0,0-1 0,0-1 0,0-1 0,0-1 0,-32-11 0,46 13 0,0-1 0,1-1 0,-1 0 0,1 0 0,0 0 0,1-1 0,-1 0 0,1-1 0,0 0 0,1 0 0,0-1 0,0 0 0,0 0 0,1-1 0,-6-10 0,-19-50 0,2-1 0,3 0 0,-18-82 0,41 139 0,0 1 0,-1 0 0,0 1 0,-1-1 0,-11-19 0,13 27 0,0 0 0,0 0 0,-1 0 0,0 1 0,0-1 0,0 1 0,0 0 0,-1 0 0,1 1 0,-1-1 0,1 1 0,-1 0 0,0 0 0,0 1 0,0-1 0,0 1 0,-8-1 0,-74-7 0,0 4 0,-105 7 0,79 1 0,-10-1-117,-174-2 364,228-3-745,0-4-1,-81-17 1,75 4-6328</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48.767"/>
    </inkml:context>
    <inkml:brush xml:id="br0">
      <inkml:brushProperty name="width" value="0.05" units="cm"/>
      <inkml:brushProperty name="height" value="0.05" units="cm"/>
    </inkml:brush>
  </inkml:definitions>
  <inkml:trace contextRef="#ctx0" brushRef="#br0">42 1144 24575,'-5'-5'0,"1"0"0,0 0 0,1-1 0,-1 1 0,1-1 0,0 0 0,1 0 0,-1 0 0,1-1 0,0 1 0,1 0 0,-1-1 0,1-8 0,-1-11 0,1 0 0,3-28 0,0 19 0,-2 34 0,15-281 0,-8 209 0,31-133 0,-34 195 0,0-1 0,1 2 0,0-1 0,0 1 0,1-1 0,1 1 0,0 1 0,0 0 0,1 0 0,0 0 0,1 1 0,0 0 0,0 0 0,0 1 0,1 1 0,0-1 0,14-5 0,21-9 0,1 2 0,89-24 0,-50 17 0,53-25-1365,-86 28-5461</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50.294"/>
    </inkml:context>
    <inkml:brush xml:id="br0">
      <inkml:brushProperty name="width" value="0.05" units="cm"/>
      <inkml:brushProperty name="height" value="0.05" units="cm"/>
    </inkml:brush>
  </inkml:definitions>
  <inkml:trace contextRef="#ctx0" brushRef="#br0">0 1076 24575,'1'-99'0,"5"-1"0,21-121 0,41-197 0,-66 405 0,1 0 0,1 0 0,0 0 0,1 1 0,0 0 0,1 0 0,0 0 0,10-14 0,-11 20 0,-1 1 0,1-1 0,1 1 0,-1 0 0,1 0 0,0 1 0,0-1 0,0 1 0,0 1 0,1-1 0,0 1 0,-1 0 0,1 1 0,0 0 0,1 0 0,9-2 0,43-1 0,0 2 0,89 7 0,-39 0 0,-29-3-341,0-4 0,0-3-1,119-25 1,-176 26-6485</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9:51.571"/>
    </inkml:context>
    <inkml:brush xml:id="br0">
      <inkml:brushProperty name="width" value="0.05" units="cm"/>
      <inkml:brushProperty name="height" value="0.05" units="cm"/>
    </inkml:brush>
  </inkml:definitions>
  <inkml:trace contextRef="#ctx0" brushRef="#br0">1 7 24575,'0'1'0,"1"0"0,-1 1 0,1-1 0,-1 0 0,1 0 0,-1 0 0,1-1 0,0 1 0,0 0 0,-1 0 0,1 0 0,0 0 0,0-1 0,0 1 0,0 0 0,0-1 0,0 1 0,0-1 0,0 1 0,0-1 0,0 1 0,0-1 0,0 0 0,0 0 0,1 1 0,-1-1 0,0 0 0,2 0 0,40 3 0,-40-3 0,59-3 0,101-17 0,-138 16 0,-15 3 0,-1 1 0,1-1 0,0 2 0,-1-1 0,1 2 0,-1-1 0,1 1 0,-1 1 0,0-1 0,0 1 0,14 8 0,8 5 0,54 39 0,-16-10 0,23 1-1365,-58-34-5461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7.258"/>
    </inkml:context>
    <inkml:brush xml:id="br0">
      <inkml:brushProperty name="width" value="0.2" units="cm"/>
      <inkml:brushProperty name="height" value="0.2" units="cm"/>
    </inkml:brush>
  </inkml:definitions>
  <inkml:trace contextRef="#ctx0" brushRef="#br0">1 0 24575</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1"/>
    </inkml:context>
    <inkml:brush xml:id="br0">
      <inkml:brushProperty name="width" value="0.35" units="cm"/>
      <inkml:brushProperty name="height" value="0.35" units="cm"/>
      <inkml:brushProperty name="color" value="#008C3A"/>
    </inkml:brush>
  </inkml:definitions>
  <inkml:trace contextRef="#ctx0" brushRef="#br0">1579 1 24575,'-27'1'0,"-1"2"0,1 1 0,-48 13 0,39-8 0,-43 5 0,19-7 0,12-1 0,-65 1 0,96-6 0,0 1 0,1 0 0,-1 1 0,-29 10 0,-16 3 0,-15-4 0,53-10 0,-1 2 0,0 1 0,-37 12 0,36-7 0,0 1 0,2 2 0,-1 0 0,2 1 0,-37 30 0,20-10 0,2 2 0,-34 42 0,29-31 0,24-28 0,0 2 0,2 0 0,0 1 0,-26 47 0,17-17 0,-25 60 0,44-95 0,2 1 0,0-1 0,1 1 0,-2 33 0,5-39 0,0 0 0,0 0 0,-1 0 0,-1 0 0,0 0 0,-5 12 0,1-4 0,0 1 0,2 0 0,0 0 0,-2 37 0,3 88 0,4-130 0,1-2 0,1-1 0,0 1 0,0-1 0,1 0 0,1 0 0,6 14 0,40 73 0,-29-65 0,43 51 0,-36-50 0,-23-29 0,1 0 0,1 0 0,-1 0 0,1-1 0,0 0 0,0 0 0,1-1 0,0 0 0,9 5 0,-2-4 0,-1 0 0,1-2 0,0 1 0,28 3 0,183 23 0,-197-27 0,-1 1 0,1 1 0,-1 1 0,29 11 0,-28-9 0,0-1 0,1-2 0,0-1 0,0-1 0,37 0 0,-36-2 0,48 1 0,-45-3 0,-1 2 0,46 8 0,24 11 0,149 13 0,-187-29 0,-1 3 0,126 31 0,-119-21 0,-39-11 0,-2 1 0,1 1 0,-1 2 0,53 25 0,-2 13 0,-2 4 0,-2 2 0,134 128 0,-194-166 0,-2 1 0,0 1 0,-1 0 0,-1 1 0,-1 1 0,9 22 0,-7-12 0,-3 2 0,0-1 0,8 52 0,-7 10 0,-5 0 0,-5 96 0,-2-165 0,1 145 0,-3 144 0,0-298 0,0 1 0,-2-1 0,1 0 0,-2 0 0,0 0 0,-14 27 0,4-15 0,-1 0 0,-32 41 0,27-44 0,-1 0 0,-1-1 0,-41 33 0,46-44 0,-1-1 0,-1-1 0,0-1 0,0 0 0,-1-2 0,-26 8 0,-134 28 0,171-42 0,-287 53 0,210-43 0,-127 2 0,-323-17 0,462-2 0,0-2 0,-98-23 0,158 25 0,0 0 0,1-1 0,0 0 0,0-1 0,0-1 0,1 0 0,0-1 0,-12-11 0,-26-15 0,-149-77 0,-45-29 0,232 133 0,1-1 0,1 0 0,-1-1 0,2 0 0,0-1 0,0 0 0,1 0 0,0-1 0,1 0 0,0-1 0,1 1 0,1-1 0,0-1 0,1 1 0,-4-17 0,-14-36-1365</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2"/>
    </inkml:context>
    <inkml:brush xml:id="br0">
      <inkml:brushProperty name="width" value="0.35" units="cm"/>
      <inkml:brushProperty name="height" value="0.35" units="cm"/>
      <inkml:brushProperty name="color" value="#008C3A"/>
    </inkml:brush>
  </inkml:definitions>
  <inkml:trace contextRef="#ctx0" brushRef="#br0">0 83 24575,'10'-1'0,"-1"-1"0,0 0 0,0 0 0,0-1 0,0 0 0,11-6 0,5 0 0,0 2 0,0 1 0,0 2 0,1 0 0,46 0 0,0-1 0,327-3 0,-247 9 0,-99 0 0,27-1 0,99-11 0,-131 6-1365</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5"/>
    </inkml:context>
    <inkml:brush xml:id="br0">
      <inkml:brushProperty name="width" value="0.2" units="cm"/>
      <inkml:brushProperty name="height" value="0.2" units="cm"/>
    </inkml:brush>
  </inkml:definitions>
  <inkml:trace contextRef="#ctx0" brushRef="#br0">356 8 24575,'-18'0'0,"-10"-1"0,-1 1 0,1 1 0,-1 1 0,1 2 0,0 1 0,-34 10 0,54-13 0,0 1 0,1 0 0,-1 1 0,1-1 0,0 1 0,0 1 0,0-1 0,-11 10 0,15-10 0,0 0 0,0 0 0,0 0 0,0 1 0,1-1 0,0 0 0,0 1 0,0-1 0,1 1 0,-1 0 0,1 0 0,0-1 0,1 1 0,-1 0 0,1 7 0,5 185 0,-4-190 0,-1-1 0,2 1 0,-1-1 0,1 1 0,0-1 0,0 0 0,1 0 0,0 0 0,0 0 0,0 0 0,1 0 0,0-1 0,8 10 0,-4-8 0,0 0 0,1 0 0,0-1 0,0 0 0,0 0 0,1-1 0,-1 0 0,13 4 0,-20-8 0,224 78 0,-194-70 0,1-2 0,1-1 0,-1-1 0,1-2 0,39-1 0,171-6 0,-239 4 0,-1 0 0,0-1 0,0 0 0,0 0 0,0 0 0,0 0 0,0-1 0,0 1 0,0-1 0,0 0 0,-1 0 0,1 0 0,-1-1 0,1 1 0,-1-1 0,0 0 0,0 1 0,0-1 0,-1-1 0,1 1 0,-1 0 0,0-1 0,0 1 0,0-1 0,0 0 0,2-6 0,3-9 0,-1-1 0,-1 0 0,5-38 0,-10 54 0,2-12 0,-1 0 0,0 0 0,-1 0 0,-1 0 0,-1 0 0,0 0 0,-1 0 0,-10-27 0,10 35 0,0 0 0,-1 0 0,0 0 0,0 0 0,-1 0 0,0 1 0,-1 0 0,0 0 0,0 1 0,0-1 0,-1 1 0,0 0 0,0 1 0,0 0 0,-1 0 0,0 0 0,-12-5 0,10 8 0,1-1 0,-1 1 0,0 0 0,0 1 0,0 0 0,-1 1 0,1 0 0,-12 2 0,-43-3 0,60 0 0,0 1 0,0-2 0,-1 1 0,1 0 0,0-1 0,0 0 0,1 0 0,-1-1 0,0 1 0,-4-4 0,-8-8-135,1-1-1,1 0 1,-21-26 0,25 28-689</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6"/>
    </inkml:context>
    <inkml:brush xml:id="br0">
      <inkml:brushProperty name="width" value="0.2" units="cm"/>
      <inkml:brushProperty name="height" value="0.2" units="cm"/>
    </inkml:brush>
  </inkml:definitions>
  <inkml:trace contextRef="#ctx0" brushRef="#br0">1 0 24575,'3'0'0</inkml:trace>
</inkml:ink>
</file>

<file path=ppt/ink/ink1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7"/>
    </inkml:context>
    <inkml:brush xml:id="br0">
      <inkml:brushProperty name="width" value="0.2" units="cm"/>
      <inkml:brushProperty name="height" value="0.2" units="cm"/>
    </inkml:brush>
  </inkml:definitions>
  <inkml:trace contextRef="#ctx0" brushRef="#br0">535 16 24575,'0'-1'0,"-1"0"0,1 0 0,-1 0 0,1 0 0,-1 0 0,1 1 0,-1-1 0,0 0 0,1 1 0,-1-1 0,0 0 0,0 1 0,1-1 0,-1 1 0,0-1 0,0 1 0,0-1 0,0 1 0,0 0 0,0-1 0,0 1 0,0 0 0,0 0 0,0-1 0,0 1 0,0 0 0,0 0 0,-1 0 0,-32-1 0,2 6 0,1 1 0,0 1 0,-51 19 0,57-18 0,12-3 0,-199 70 0,209-74 0,0 0 0,0 1 0,0-1 0,0 1 0,0-1 0,1 1 0,-1 0 0,1 0 0,-1 0 0,1 0 0,0 0 0,0 1 0,0-1 0,0 1 0,0-1 0,1 1 0,-1 0 0,1 0 0,0-1 0,-1 4 0,0 3 0,1-1 0,0 1 0,1-1 0,0 1 0,3 15 0,-3-22 0,1 16 0,2 0 0,0 1 0,1-1 0,1 0 0,10 25 0,-11-36 0,-1 0 0,1 0 0,0 0 0,1-1 0,0 0 0,0 1 0,0-2 0,1 1 0,0-1 0,0 1 0,0-2 0,1 1 0,0-1 0,0 0 0,12 6 0,-8-6 0,1-1 0,0 0 0,0-1 0,0 0 0,1 0 0,-1-1 0,1-1 0,19-1 0,-12-1 0,0 0 0,0-2 0,0 0 0,28-10 0,55-32 0,-58 25 0,-34 16 0,0-1 0,-1 1 0,1-2 0,-1 1 0,-1-1 0,0-1 0,0 0 0,0 0 0,-1-1 0,0 0 0,7-12 0,-11 16 0,-1-1 0,0-1 0,0 1 0,-1 0 0,1-1 0,-1 1 0,-1-1 0,0 1 0,0-1 0,0 0 0,-1 0 0,0 0 0,0 1 0,0-1 0,-1 0 0,-1 1 0,1-1 0,-1 0 0,0 1 0,-5-11 0,5 12-50,0 1-1,0-1 1,0 1-1,-1 0 0,0 0 1,0-1-1,0 2 1,0-1-1,-1 0 1,0 1-1,0-1 0,0 1 1,0 0-1,0 0 1,0 1-1,-1-1 1,0 1-1,1 0 0,-1 0 1,0 0-1,0 1 1,0 0-1,0 0 1,0 0-1,0 0 1,-8 1-1</inkml:trace>
</inkml:ink>
</file>

<file path=ppt/ink/ink1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8"/>
    </inkml:context>
    <inkml:brush xml:id="br0">
      <inkml:brushProperty name="width" value="0.2" units="cm"/>
      <inkml:brushProperty name="height" value="0.2" units="cm"/>
    </inkml:brush>
  </inkml:definitions>
  <inkml:trace contextRef="#ctx0" brushRef="#br0">0 0 24575</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9"/>
    </inkml:context>
    <inkml:brush xml:id="br0">
      <inkml:brushProperty name="width" value="0.2" units="cm"/>
      <inkml:brushProperty name="height" value="0.2" units="cm"/>
    </inkml:brush>
  </inkml:definitions>
  <inkml:trace contextRef="#ctx0" brushRef="#br0">1 105 24575,'2'1'0,"1"-1"0,0 1 0,0-1 0,-1 1 0,1 0 0,0 0 0,-1 0 0,1 0 0,-1 0 0,0 1 0,5 2 0,26 24 0,-23-18 0,11 8 0,-1 0 0,2-1 0,1-2 0,0 0 0,1-1 0,25 11 0,-21-13 0,1-2 0,-1 0 0,2-2 0,-1-1 0,1-1 0,0-2 0,1 0 0,39-2 0,-36-2 0,-13 1 0,0-2 0,1 0 0,-1-1 0,0-1 0,23-6 0,-40 7 0,1 1 0,-1-1 0,1 0 0,-1 0 0,0 0 0,1-1 0,-1 1 0,-1-1 0,1 0 0,0 0 0,-1-1 0,1 1 0,-1-1 0,0 1 0,0-1 0,-1 0 0,1 0 0,-1 0 0,0 0 0,0-1 0,0 1 0,0 0 0,-1-1 0,0 1 0,0-1 0,0 0 0,-1-7 0,0-12 0,0 18 0,-1-1 0,1 0 0,1 1 0,0-1 0,1-6 0,-2 11 0,1 0 0,-1 1 0,1-1 0,0 1 0,0 0 0,-1-1 0,1 1 0,0-1 0,0 1 0,0 0 0,0 0 0,1-1 0,-1 1 0,0 0 0,0 0 0,1 0 0,-1 1 0,1-1 0,-1 0 0,1 0 0,-1 1 0,1-1 0,-1 1 0,1-1 0,3 0 0,1 1 0,0 0 0,1 0 0,-1 0 0,0 1 0,1 0 0,-1 0 0,0 0 0,11 5 0,-11-4 0,0 0 0,1-1 0,-1 1 0,0-1 0,1 0 0,-1-1 0,8 0 0,-14 0 0,1 0 0,-1 0 0,0 0 0,1 0 0,-1 0 0,0 0 0,1 0 0,-1 0 0,0 0 0,0 0 0,1 0 0,-1-1 0,0 1 0,1 0 0,-1 0 0,0 0 0,0 0 0,1-1 0,-1 1 0,0 0 0,0 0 0,1-1 0,-1 1 0,0 0 0,0 0 0,0-1 0,0 1 0,0 0 0,1-1 0,-1 1 0,0 0 0,0-1 0,0 1 0,0 0 0,0-1 0,-5-15 0,-16-14 0,20 28 0,-6-6 15,0-1 0,-1 1 0,1 0 0,-1 1 0,-1 0 0,0 0 0,-10-6 0,13 10-139,-1 0 0,0 0 1,0 0-1,0 1 0,0 0 0,-1 0 1,1 0-1,-1 1 0,1 1 0,-1-1 1,-10 1-1</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0"/>
    </inkml:context>
    <inkml:brush xml:id="br0">
      <inkml:brushProperty name="width" value="0.2" units="cm"/>
      <inkml:brushProperty name="height" value="0.2" units="cm"/>
    </inkml:brush>
  </inkml:definitions>
  <inkml:trace contextRef="#ctx0" brushRef="#br0">189 8 24575,'-3'-3'0,"-4"-1"0,-4 4 0,-2 9 0,-3 7 0,-2 0 0,-3 1 0,-4 0 0,-1 0 0,1-3 0,1-1 0</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3"/>
    </inkml:context>
    <inkml:brush xml:id="br0">
      <inkml:brushProperty name="width" value="0.2" units="cm"/>
      <inkml:brushProperty name="height" value="0.2" units="cm"/>
    </inkml:brush>
  </inkml:definitions>
  <inkml:trace contextRef="#ctx0" brushRef="#br0">0 632 24575,'8'0'0,"0"-1"0,0 0 0,-1-1 0,1 1 0,0-2 0,12-4 0,46-25 0,-36 17 0,9-3 0,73-49 0,-102 58 0,0 0 0,0 0 0,-1-1 0,-1-1 0,0 1 0,0-1 0,-1-1 0,-1 1 0,6-14 0,3-4 0,-10 22 0,-1 1 0,1 0 0,-1 1 0,2-1 0,9-7 0,-11 10 0,-1 0 0,1 0 0,0-1 0,-1 1 0,0-1 0,0 1 0,0-1 0,0 0 0,-1 0 0,0 0 0,0 0 0,0-1 0,0 1 0,0-1 0,1-8 0,-3-2 0,-1 0 0,-1 1 0,0-1 0,-1 1 0,0-1 0,-9-20 0,5 14 0,-7-38 0,14 61 0,-1 9 0,0-1 0,1 0 0,1 12 0,-1-19 0,0 0 0,1 0 0,0-1 0,-1 1 0,1 0 0,0 0 0,0-1 0,3 5 0,-3-6 0,-1-1 0,1 1 0,-1 0 0,1 0 0,0-1 0,0 1 0,0 0 0,-1-1 0,1 1 0,0-1 0,0 1 0,0-1 0,0 1 0,0-1 0,0 0 0,0 1 0,0-1 0,0 0 0,0 0 0,0 0 0,0 0 0,0 0 0,0 0 0,2 0 0,3-1 0,0 0 0,1-1 0,-1 0 0,0 0 0,0 0 0,-1-1 0,10-5 0,41-30 0,-20 13 0,-16 10 0,-19 15 0,0-1 0,0 1 0,-1-1 0,1 0 0,0 1 0,0-1 0,-1 0 0,1 1 0,0-1 0,-1 0 0,1 0 0,-1 0 0,1 0 0,-1 0 0,1 1 0,-1-1 0,0 0 0,0 0 0,1 0 0,-1-1 0,-4 4 0,0 0 0,1 0 0,-1 1 0,1 0 0,-1 0 0,-5 6 0,-37 46 0,43-51 0,-1 0 0,2 1 0,-1-1 0,0 1 0,1 0 0,0 0 0,0 0 0,1 0 0,-1 0 0,1 0 0,-1 7 0,3-11 0,-1 1 0,0 0 0,1-1 0,0 1 0,-1-1 0,1 1 0,0-1 0,0 1 0,-1-1 0,1 1 0,0-1 0,1 0 0,-1 1 0,0-1 0,0 0 0,1 0 0,-1 0 0,0 0 0,1 0 0,-1 0 0,1 0 0,-1 0 0,1-1 0,0 1 0,-1-1 0,1 1 0,0-1 0,0 1 0,-1-1 0,3 0 0,7 2 0,1-1 0,-1 0 0,14-1 0,-25 0 0,269-4-1365,-245 4-5461</inkml:trace>
</inkml:ink>
</file>

<file path=ppt/ink/ink1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4"/>
    </inkml:context>
    <inkml:brush xml:id="br0">
      <inkml:brushProperty name="width" value="0.2" units="cm"/>
      <inkml:brushProperty name="height" value="0.2" units="cm"/>
    </inkml:brush>
  </inkml:definitions>
  <inkml:trace contextRef="#ctx0" brushRef="#br0">1096 925 24575,'-12'-1'0,"1"-1"0,-1-1 0,1 1 0,0-2 0,0 0 0,0 0 0,0-1 0,0 0 0,-14-10 0,-2 1 0,-16-9 0,1-2 0,1-2 0,1-1 0,1-1 0,-51-53 0,52 46 0,-68-48 0,-21-19 0,121 97 0,1 0 0,0 0 0,1 0 0,-1 0 0,1-1 0,0 0 0,1 1 0,0-2 0,0 1 0,0 0 0,1 0 0,-1-9 0,0-7 0,0 0 0,3-38 0,0 58 0,0-1 0,0 0 0,0 1 0,0-1 0,0 0 0,-1 1 0,1-1 0,-1 0 0,0 1 0,0-1 0,0 1 0,-1-1 0,0 1 0,1 0 0,-1 0 0,0-1 0,0 1 0,-1 1 0,1-1 0,-4-3 0,4 5 0,1 1 0,0-1 0,-1 1 0,1 0 0,-1 0 0,1 0 0,0 0 0,-1 0 0,1 0 0,-1 0 0,1 0 0,-1 0 0,1 1 0,0-1 0,-1 0 0,1 1 0,0-1 0,-1 1 0,1 0 0,0-1 0,-2 2 0,1-1 0,0 1 0,0-2 0,0 1 0,0 0 0,-1 0 0,1-1 0,0 1 0,0-1 0,0 1 0,-1-1 0,-2 0 0,-1-1 0,0-1 0,0 0 0,0 0 0,1-1 0,-1 1 0,1-1 0,0 0 0,-9-7 0,-39-36 0,23 18 0,17 17 0,-1 0 0,1 1 0,-2 1 0,-21-11 0,81 55 0,160 85 0,-155-91 0,-45-26 0,3 2 0,0 0 0,1-1 0,-1 0 0,1 0 0,-1-1 0,1 0 0,9 2 0,-16-5 0,-1 0 0,0 0 0,1-1 0,-1 1 0,0 0 0,0 0 0,1-1 0,-1 1 0,0 0 0,0-1 0,0 1 0,0-1 0,1 0 0,-1 1 0,0-1 0,0 0 0,0 0 0,0 1 0,-1-1 0,1 0 0,0 0 0,0 0 0,0 0 0,-1 0 0,1 0 0,-1 0 0,1 0 0,-1-1 0,1 1 0,-1 0 0,1 0 0,-1 0 0,0-1 0,0 1 0,0 0 0,0-2 0,2-7 0,-1-1 0,-1 0 0,0-11 0,0 13 0,-6-120 0,5 142 0,0 0 0,-1-1 0,-1 1 0,-7 19 0,6-21 0,1 0 0,0 1 0,0-1 0,2 0 0,-1 1 0,1 13 0,1-23 0,0-1 0,1 1 0,-1-1 0,0 1 0,1 0 0,-1-1 0,1 1 0,0-1 0,-1 1 0,1-1 0,0 0 0,0 1 0,0-1 0,0 0 0,0 1 0,0-1 0,1 0 0,-1 0 0,0 0 0,2 1 0,1 0 0,-1 0 0,1-1 0,-1 0 0,1 1 0,-1-1 0,1-1 0,0 1 0,6 0 0,5 0 0,0-1 0,-1-1 0,25-4 0,-21 1-170,0-1-1,0 0 0,-1-2 1,0 0-1,0 0 0,-1-2 1,20-13-1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38.749"/>
    </inkml:context>
    <inkml:brush xml:id="br0">
      <inkml:brushProperty name="width" value="0.2" units="cm"/>
      <inkml:brushProperty name="height" value="0.2" units="cm"/>
    </inkml:brush>
  </inkml:definitions>
  <inkml:trace contextRef="#ctx0" brushRef="#br0">0 0 24575</inkml:trace>
</inkml:ink>
</file>

<file path=ppt/ink/ink1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3"/>
    </inkml:context>
    <inkml:brush xml:id="br0">
      <inkml:brushProperty name="width" value="0.35" units="cm"/>
      <inkml:brushProperty name="height" value="0.35" units="cm"/>
      <inkml:brushProperty name="color" value="#E71224"/>
    </inkml:brush>
  </inkml:definitions>
  <inkml:trace contextRef="#ctx0" brushRef="#br0">1 0 24575,'0'23'0,"2"-1"0,1 1 0,0-1 0,1 0 0,2-1 0,12 37 0,62 121 0,-43-104 0,98 219 0,148 303 0,-242-520 0,-6-11 0,45 110 0,-74-155 0,-1 0 0,6 44 0,-3-15 0,73 419 0,-69-379 0,5 141 0,-18 93 0,-2-122 0,5-77 0,-5 145 0,-2-233 0,-1-1 0,-2 0 0,-22 67 0,-9 32 0,8-19 0,20-83 0,2 0 0,1 0 0,2 1 0,-6 68 0,12-102 0,0 0 0,0 1 0,-1-1 0,1 0 0,0 0 0,0 1 0,0-1 0,0 0 0,0 1 0,0-1 0,0 0 0,0 1 0,0-1 0,0 0 0,0 1 0,0-1 0,0 0 0,0 1 0,1-1 0,-1 0 0,0 0 0,0 1 0,0-1 0,0 0 0,0 1 0,0-1 0,1 0 0,-1 0 0,0 0 0,0 1 0,1-1 0,-1 0 0,0 0 0,0 0 0,0 1 0,1-1 0,-1 0 0,0 0 0,1 0 0,-1 0 0,1 0 0,9-10 0,10-26 0,36-89 0,13-27 0,-30 74 0,210-419 0,-28-14 0,-99 181 0,245-595 0,-225 641 0,-105 220 0,2 2 0,60-73 0,-71 104 0,1 1 0,1 3 0,1 0 0,2 2 0,64-37 0,-13 17 0,118-43 0,-92 49 0,216-43 0,121 26 0,25 46-1365</inkml:trace>
</inkml:ink>
</file>

<file path=ppt/ink/ink1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1"/>
    </inkml:context>
    <inkml:brush xml:id="br0">
      <inkml:brushProperty name="width" value="0.2" units="cm"/>
      <inkml:brushProperty name="height" value="0.2" units="cm"/>
    </inkml:brush>
  </inkml:definitions>
  <inkml:trace contextRef="#ctx0" brushRef="#br0">188 5 24575,'-38'-2'0,"27"1"0,-1 0 0,0 1 0,1 0 0,-1 1 0,0 0 0,-22 7 0,31-7 0,0 1 0,1-1 0,-1 1 0,1 0 0,-1 0 0,1 0 0,-1 1 0,1-1 0,0 0 0,0 1 0,0 0 0,0-1 0,0 1 0,1 0 0,-1 0 0,1 0 0,0 0 0,0 0 0,0 1 0,0-1 0,0 0 0,0 1 0,1 3 0,-2 9 0,1 1 0,1 0 0,3 27 0,0-3 0,-3-34 0,0 0 0,1 0 0,0 0 0,0 0 0,0 0 0,1 0 0,0 0 0,0-1 0,1 1 0,0-1 0,0 0 0,7 12 0,-4-11 0,0 0 0,0 0 0,0-1 0,1 0 0,-1 0 0,1-1 0,1 0 0,-1 0 0,12 5 0,22 13 0,-31-17 0,0 0 0,0-1 0,0 0 0,1 0 0,-1-1 0,1-1 0,0 0 0,0-1 0,22 2 0,115-7 0,-143 3 0,-1 0 0,0-1 0,0 1 0,0-1 0,0 0 0,0 0 0,0-1 0,0 0 0,0 1 0,-1-1 0,1-1 0,0 1 0,-1-1 0,0 1 0,1-1 0,-1 0 0,0 0 0,0-1 0,-1 1 0,1-1 0,0 1 0,-1-1 0,0 0 0,0 0 0,0 0 0,2-7 0,0-2 0,0 0 0,-1 0 0,-1-1 0,1 1 0,-2-1 0,0 1 0,-1-25 0,0 23 0,-1-1 0,-1 1 0,0 0 0,-1 0 0,-1 0 0,0 0 0,-8-19 0,10 29 0,0 0 0,-1 0 0,0 0 0,0 0 0,0 0 0,-1 1 0,1 0 0,-1 0 0,0 0 0,0 0 0,0 0 0,0 1 0,-1 0 0,1 0 0,-1 0 0,0 1 0,0 0 0,0 0 0,0 0 0,0 0 0,0 1 0,-9-1 0,-19 0 13,-48 5-1,32-1-1402,28-1-5436</inkml:trace>
</inkml:ink>
</file>

<file path=ppt/ink/ink1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2"/>
    </inkml:context>
    <inkml:brush xml:id="br0">
      <inkml:brushProperty name="width" value="0.2" units="cm"/>
      <inkml:brushProperty name="height" value="0.2" units="cm"/>
    </inkml:brush>
  </inkml:definitions>
  <inkml:trace contextRef="#ctx0" brushRef="#br0">0 0 24575</inkml:trace>
</inkml:ink>
</file>

<file path=ppt/ink/ink1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3"/>
    </inkml:context>
    <inkml:brush xml:id="br0">
      <inkml:brushProperty name="width" value="0.2" units="cm"/>
      <inkml:brushProperty name="height" value="0.2" units="cm"/>
    </inkml:brush>
  </inkml:definitions>
  <inkml:trace contextRef="#ctx0" brushRef="#br0">201 71 24575,'0'-1'0,"0"0"0,0 1 0,0-1 0,0 1 0,-1-1 0,1 0 0,0 1 0,-1-1 0,1 1 0,0-1 0,-1 1 0,1-1 0,0 1 0,-1 0 0,1-1 0,-1 1 0,1-1 0,-1 1 0,1 0 0,-1 0 0,1-1 0,-1 1 0,1 0 0,-1 0 0,1-1 0,-1 1 0,0 0 0,-19-3 0,18 3 0,-32-3 0,-46 4 0,78-1 0,-1 1 0,1-1 0,0 1 0,-1 0 0,1-1 0,0 1 0,0 0 0,-1 1 0,1-1 0,0 0 0,0 1 0,0-1 0,0 1 0,1 0 0,-1 0 0,0-1 0,1 1 0,-1 0 0,1 1 0,-1-1 0,1 0 0,0 0 0,0 1 0,0-1 0,0 1 0,0-1 0,1 1 0,-1-1 0,1 1 0,-1 2 0,-1 11 0,1-1 0,0 0 0,1 1 0,2 15 0,-1-11 0,-1-10 0,1 0 0,0 0 0,0 0 0,1 0 0,0 0 0,0 0 0,1-1 0,5 11 0,-5-14 0,0 0 0,0-1 0,1 0 0,0 0 0,0 0 0,0 0 0,0-1 0,1 0 0,-1 0 0,1 0 0,0 0 0,0-1 0,11 5 0,4 1 0,1-2 0,0 0 0,0-1 0,39 4 0,88 0 0,-134-10 0,-7 1 0,-1-1 0,1 0 0,0-1 0,-1 0 0,1 0 0,0 0 0,-1-1 0,1 0 0,7-5 0,-9 5 0,-1-1 0,0 0 0,0-1 0,0 1 0,0-1 0,0 0 0,-1 0 0,0 0 0,1-1 0,-1 1 0,-1-1 0,5-9 0,-3 5 0,-1 0 0,0 1 0,-1-1 0,0 0 0,0-1 0,-1 1 0,0 0 0,-1 0 0,1-1 0,-2 1 0,1 0 0,-1 0 0,0-1 0,-1 1 0,0 0 0,0 0 0,-1 0 0,0 1 0,-1-1 0,1 1 0,-1 0 0,-1 0 0,1 0 0,-1 1 0,-1-1 0,1 1 0,-1 1 0,-8-8 0,10 10 0,-17-16 0,-42-31 0,55 46 0,0 0 0,0 1 0,0 0 0,0 1 0,0-1 0,-1 2 0,0-1 0,1 2 0,-18-3 0,-36 6-1365</inkml:trace>
</inkml:ink>
</file>

<file path=ppt/ink/ink1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4"/>
    </inkml:context>
    <inkml:brush xml:id="br0">
      <inkml:brushProperty name="width" value="0.2" units="cm"/>
      <inkml:brushProperty name="height" value="0.2" units="cm"/>
    </inkml:brush>
  </inkml:definitions>
  <inkml:trace contextRef="#ctx0" brushRef="#br0">1 0 24575</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4"/>
    </inkml:context>
    <inkml:brush xml:id="br0">
      <inkml:brushProperty name="width" value="0.2" units="cm"/>
      <inkml:brushProperty name="height" value="0.2" units="cm"/>
    </inkml:brush>
  </inkml:definitions>
  <inkml:trace contextRef="#ctx0" brushRef="#br0">0 0 24575</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5"/>
    </inkml:context>
    <inkml:brush xml:id="br0">
      <inkml:brushProperty name="width" value="0.2" units="cm"/>
      <inkml:brushProperty name="height" value="0.2" units="cm"/>
    </inkml:brush>
  </inkml:definitions>
  <inkml:trace contextRef="#ctx0" brushRef="#br0">7 32 24575,'0'0'0,"0"0"0,-1 0 0,1 0 0,-1 1 0,1-1 0,0 0 0,-1 1 0,1-1 0,-1 0 0,1 1 0,0-1 0,0 0 0,-1 1 0,1-1 0,0 0 0,-1 1 0,1-1 0,0 1 0,0-1 0,0 1 0,0-1 0,-1 1 0,1-1 0,0 1 0,0-1 0,0 1 0,0-1 0,0 1 0,0-1 0,0 1 0,0-1 0,0 1 0,0-1 0,0 1 0,1 0 0,2 20 0,-3-21 0,7 32 0,1-2 0,1 1 0,2-2 0,1 1 0,0-2 0,2 0 0,1 0 0,2-2 0,0 0 0,1-1 0,28 30 0,-42-51 0,1 0 0,-1-1 0,0 0 0,1 0 0,0 0 0,-1 0 0,1-1 0,0 0 0,0 0 0,0-1 0,0 1 0,1-1 0,-1-1 0,0 1 0,0-1 0,1 0 0,-1 0 0,0 0 0,0-1 0,1 0 0,-1 0 0,0-1 0,0 1 0,9-5 0,-6 2 0,0-1 0,-1 1 0,1-2 0,-1 1 0,0-1 0,0 0 0,0 0 0,-1-1 0,0 0 0,0-1 0,0 1 0,-1-1 0,0 0 0,4-9 0,64-164 0,-68 170 0,-1 0 0,-1 0 0,5-22 0,-6 21 0,1 0 0,0 0 0,5-12 0,-7 21 6,1 0 0,-1 0 0,0 0 0,1 1 0,0-1 0,0 1 0,-1-1 0,1 1 0,1 0 0,-1 0 0,0 0 0,0 0 0,1 0 0,-1 0 0,1 1 0,-1-1 0,1 1 0,0 0 0,3-1 0,0 0-192,0 2 1,0-1-1,0 1 0,0 0 1,1 0-1,-1 0 1,12 4-1</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6"/>
    </inkml:context>
    <inkml:brush xml:id="br0">
      <inkml:brushProperty name="width" value="0.2" units="cm"/>
      <inkml:brushProperty name="height" value="0.2" units="cm"/>
    </inkml:brush>
  </inkml:definitions>
  <inkml:trace contextRef="#ctx0" brushRef="#br0">122 7 24575,'-3'-3'0,"-8"0"0,-5 5 0,-3 5 0,0 8 0,1 3 0,0 0 0,1-2 0</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7"/>
    </inkml:context>
    <inkml:brush xml:id="br0">
      <inkml:brushProperty name="width" value="0.2" units="cm"/>
      <inkml:brushProperty name="height" value="0.2" units="cm"/>
    </inkml:brush>
  </inkml:definitions>
  <inkml:trace contextRef="#ctx0" brushRef="#br0">2531 762 24575,'-41'-2'0,"1"-3"0,-74-18 0,43 7 0,-18-3 0,-256-46 0,251 52 0,-164 2 0,243 10 0,0-1 0,1 0 0,-1 0 0,1-2 0,-28-10 0,-20-6 0,-13 2 0,-36-9 0,-149-16 0,245 41 0,1-1 0,0-1 0,-23-8 0,-11-4 0,-236-53 0,275 67 0,1 1 0,1 0 0,-1-1 0,-12-5 0,19 7 0,0 0 0,1-1 0,-1 1 0,0-1 0,0 1 0,0-1 0,0 1 0,0-1 0,0 1 0,0-1 0,1 0 0,-1 0 0,0 1 0,1-1 0,-1 0 0,0 0 0,1 0 0,-1 0 0,1 0 0,-1 0 0,1 0 0,-1 0 0,1 0 0,0 0 0,0 0 0,-1 0 0,1-1 0,0 1 0,0 0 0,0 0 0,0 0 0,0 0 0,0 0 0,1-2 0,-1 3 0,9-32 0,-2-1 0,0 0 0,-2 0 0,-1 0 0,0-37 0,-6 42 0,1 18 0,1 0 0,0 0 0,0 0 0,2-13 0,10 46 0,20 96 0,-11-36 0,-20-81 0,0 1 0,-1 0 0,1-1 0,0 1 0,-1 0 0,0 0 0,0-1 0,0 1 0,0 0 0,0 0 0,0 0 0,0 0 0,-1-1 0,1 1 0,-1 0 0,0-1 0,0 1 0,0 0 0,-2 3 0,0-2 0,0 0 0,-1 0 0,1-1 0,-1 1 0,0-1 0,1 0 0,-2 0 0,1 0 0,-6 2 0,-6 3 0,0-1 0,-1-2 0,1 1 0,-32 4 0,32-8 0,-1 2 0,1 0 0,0 1 0,0 1 0,-18 9 0,13-1 0,-33 28 0,40-30 0,0 0 0,-1-1 0,0-1 0,-28 14 0,41-24 0,1 1 0,-1-1 0,1 1 0,-1-1 0,0 0 0,1 1 0,-1-1 0,1 0 0,-1 0 0,0 0 0,-2-1 0,3-3 0,10-5 0,29-12 0,59-21 0,-41 18 0,-45 20 0,61-29 0,0 4 0,113-27 0,-182 55 0,-1 0 0,1 1 0,0 0 0,0-1 0,0 1 0,-1 0 0,1 0 0,0 0 0,0 1 0,0-1 0,-1 1 0,1 0 0,4 2 0,-5-2 0,-1 0 0,0 0 0,0 1 0,0-1 0,0 1 0,0-1 0,0 1 0,0-1 0,0 1 0,-1 0 0,1-1 0,0 1 0,-1 0 0,0 0 0,1-1 0,-1 1 0,0 0 0,0 0 0,0 0 0,0 0 0,0-1 0,0 1 0,-1 3 0,-5 218 0,4-209-30,-1-1 0,0 0 0,-1 0 0,0 0 0,-6 13 0,2-3-1155</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8"/>
    </inkml:context>
    <inkml:brush xml:id="br0">
      <inkml:brushProperty name="width" value="0.2" units="cm"/>
      <inkml:brushProperty name="height" value="0.2" units="cm"/>
    </inkml:brush>
  </inkml:definitions>
  <inkml:trace contextRef="#ctx0" brushRef="#br0">0 316 24575,'0'0'0,"0"0"0,0 0 0,0 1 0,0-1 0,0 0 0,0 0 0,1 1 0,-1-1 0,0 0 0,0 0 0,0 1 0,0-1 0,0 0 0,0 0 0,0 1 0,0-1 0,0 0 0,1 0 0,-1 0 0,0 1 0,0-1 0,0 0 0,0 0 0,1 0 0,-1 0 0,0 1 0,0-1 0,0 0 0,1 0 0,-1 0 0,0 0 0,0 0 0,1 0 0,-1 0 0,0 0 0,0 0 0,1 0 0,-1 0 0,0 0 0,0 0 0,0 0 0,1 0 0,-1 0 0,0 0 0,0 0 0,1 0 0,-1 0 0,0 0 0,0 0 0,1 0 0,13-8 0,-12 6 0,91-48 0,1 4 0,111-35 0,-182 72 0,24-10 0,-14 5 0,50-13 0,0 11 0,38-11 0,-57 9-1365,-41 13-5461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0.668"/>
    </inkml:context>
    <inkml:brush xml:id="br0">
      <inkml:brushProperty name="width" value="0.2" units="cm"/>
      <inkml:brushProperty name="height" value="0.2" units="cm"/>
    </inkml:brush>
  </inkml:definitions>
  <inkml:trace contextRef="#ctx0" brushRef="#br0">7 26 24575,'0'0'0,"-1"0"0,1 0 0,-1 1 0,1-1 0,0 0 0,-1 0 0,1 0 0,0 1 0,-1-1 0,1 0 0,0 1 0,-1-1 0,1 0 0,0 0 0,0 1 0,-1-1 0,1 1 0,0-1 0,0 0 0,0 1 0,0-1 0,-1 0 0,1 1 0,0-1 0,0 1 0,0-1 0,0 0 0,0 1 0,0-1 0,0 1 0,0-1 0,0 0 0,0 1 0,0-1 0,1 1 0,2 16 0,-3-16 0,6 24 0,2 0 0,1 0 0,1 0 0,1-1 0,1-1 0,1 0 0,1-1 0,1 0 0,1-1 0,1 0 0,27 24 0,-40-42 0,0 0 0,0-1 0,0 1 0,0-1 0,0 1 0,1-1 0,-1 0 0,1-1 0,0 1 0,0-1 0,-1 0 0,1 0 0,0 0 0,0-1 0,0 0 0,0 0 0,0 0 0,0 0 0,0-1 0,0 0 0,0 0 0,-1 0 0,1 0 0,8-4 0,-5 2 0,-1-1 0,0 0 0,0 0 0,0 0 0,0-1 0,-1 0 0,1 0 0,-1-1 0,-1 0 0,1 0 0,-1 0 0,0 0 0,0-1 0,3-7 0,61-133 0,-65 138 0,0 0 0,-1-1 0,4-17 0,-5 17 0,1 1 0,0-1 0,5-10 0,-7 18 6,0-1 0,0 1 0,1 0 0,-1 0 0,1 0 0,-1 0 0,1 0 0,0 0 0,0 0 0,0 0 0,0 0 0,0 1 0,1-1 0,-1 1 0,0 0 0,1 0 0,-1 0 0,1 0 0,2-1 0,1 1-192,0 0 1,0 1-1,-1-1 0,1 1 1,0 1-1,0-1 1,11 3-1</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9"/>
    </inkml:context>
    <inkml:brush xml:id="br0">
      <inkml:brushProperty name="width" value="0.2" units="cm"/>
      <inkml:brushProperty name="height" value="0.2" units="cm"/>
    </inkml:brush>
  </inkml:definitions>
  <inkml:trace contextRef="#ctx0" brushRef="#br0">0 0 24575,'3'0'0,"5"0"0,5 3 0,2 4 0,1 3 0,1 3 0,0 0 0,-1-3 0,6-1 0,3 2 0,0 2 0,2 1 0,3 4 0,-1 2 0,-2 0 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10"/>
    </inkml:context>
    <inkml:brush xml:id="br0">
      <inkml:brushProperty name="width" value="0.2" units="cm"/>
      <inkml:brushProperty name="height" value="0.2" units="cm"/>
    </inkml:brush>
  </inkml:definitions>
  <inkml:trace contextRef="#ctx0" brushRef="#br0">1 415 24575,'1'-27'0,"1"1"0,10-44 0,-6 38 0,2-35 0,-7 49-151,1 0-1,1 1 0,0 0 0,2-1 1,-1 1-1,2 1 0,0-1 1,8-16-1,-3 11-6674</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5.082"/>
    </inkml:context>
    <inkml:brush xml:id="br0">
      <inkml:brushProperty name="width" value="0.35" units="cm"/>
      <inkml:brushProperty name="height" value="0.35" units="cm"/>
    </inkml:brush>
  </inkml:definitions>
  <inkml:trace contextRef="#ctx0" brushRef="#br0">3012 206 24575,'-43'-18'0,"-16"-6"0,-555-105 0,448 108 0,-305 7 0,450 14 0,0 1 0,1 1 0,-1 1 0,1 0 0,-1 2 0,1 1 0,0 1 0,-19 10 0,-41 25 0,-51 31 0,27-3 0,-193 96 0,175-106 0,105-50 0,2 0 0,-1 1 0,1 1 0,1 0 0,-17 19 0,-4 10 0,2 2 0,-44 72 0,59-83 0,2 0 0,1 1 0,1 0 0,-19 71 0,4 6 0,-18 71 0,39-139 0,1 0 0,-3 60 0,4-16 0,-3 0 0,-28 125 0,-65 159 0,69-265 0,-22 116 0,45-162 0,1 0 0,3 1 0,1 103 0,7-82 0,4 1 0,29 160 0,-27-206 0,1 0 0,2-1 0,1 0 0,2-1 0,1-1 0,1-1 0,1 0 0,40 55 0,-20-40 0,63 64 0,-83-95 0,2 0 0,0-1 0,1-1 0,0-1 0,0-1 0,31 12 0,217 61 0,-172-59 0,132 56 0,-172-60 0,0-3 0,95 18 0,-5-3 0,-28-2 0,0-6 0,2-6 0,0-6 0,0-6 0,146-11 0,-201-3 0,0-4 0,87-26 0,-110 23 0,0-3 0,-1-2 0,0-2 0,54-36 0,-91 53 0,0 0 0,0 0 0,0 0 0,-1-1 0,1 0 0,-1 1 0,0-1 0,1-1 0,-2 1 0,1 0 0,0-1 0,-1 0 0,0 0 0,3-8 0,-2 0 0,-1 0 0,0 0 0,0 0 0,-1-24 0,13-103 0,-8 93 0,1-72 0,-7 103-119,0-9-504,-4-30 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8.873"/>
    </inkml:context>
    <inkml:brush xml:id="br0">
      <inkml:brushProperty name="width" value="0.35" units="cm"/>
      <inkml:brushProperty name="height" value="0.35" units="cm"/>
    </inkml:brush>
  </inkml:definitions>
  <inkml:trace contextRef="#ctx0" brushRef="#br0">62 537 24575,'271'8'0,"17"1"0,-280-9 0,91-6 0,-90 5 0,1-1 0,-1 0 0,0 0 0,0-2 0,0 1 0,0-1 0,0-1 0,10-6 0,-17 8 0,1 1 0,-1 0 0,0-1 0,1 0 0,-1 0 0,0 1 0,-1-1 0,1-1 0,0 1 0,-1 0 0,0 0 0,1-1 0,-1 1 0,0 0 0,0-1 0,-1 0 0,1-6 0,1-6 0,-2 0 0,-2-29 0,1 17 0,0-1 0,-1 1 0,-1-1 0,-6-31 0,5 46 0,0 1 0,0-1 0,-1 1 0,0 1 0,-1-1 0,0 1 0,-1 0 0,-12-16 0,15 23 0,0-1 0,0 1 0,-1-1 0,1 1 0,-1 1 0,0-1 0,-1 1 0,1 0 0,0 0 0,-1 1 0,0-1 0,0 2 0,0-1 0,0 1 0,0 0 0,0 0 0,-1 1 0,1 0 0,0 0 0,-13 1 0,-483 4 0,496-4 0,1 0 0,0 0 0,0 1 0,0-1 0,0 1 0,0 1 0,0-1 0,0 1 0,0 0 0,0 0 0,1 1 0,-1 0 0,1 0 0,-1 0 0,1 0 0,0 1 0,0 0 0,0 0 0,1 0 0,-1 0 0,1 1 0,0-1 0,0 1 0,0 0 0,0 0 0,1 0 0,0 1 0,0-1 0,-2 11 0,-3 12 0,2 1 0,1 0 0,-2 48 0,8 90 0,0-103 0,3 1 0,3-1 0,25 110 0,-31-168 0,3 16 0,1 0 0,1-1 0,17 38 0,-21-53 0,1 0 0,-1 0 0,1 0 0,1-1 0,-1 1 0,1-1 0,0 0 0,0-1 0,0 1 0,0-1 0,1 0 0,0-1 0,0 0 0,-1 0 0,12 4 0,-4-4 0,0 0 0,0-1 0,24 1 0,-23-3 0,0 1 0,-1 1 0,21 5 0,301 80 0,-166-46 0,-155-38 0,-1 0 0,1-1 0,-1-1 0,1 0 0,0-1 0,-1-1 0,16-2 0,-20 1 0,0-1 0,-1 1 0,0-2 0,1 1 0,-1-1 0,0-1 0,0 0 0,-1 0 0,0 0 0,1-1 0,11-14 0,-3 4-1365</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39.558"/>
    </inkml:context>
    <inkml:brush xml:id="br0">
      <inkml:brushProperty name="width" value="0.35" units="cm"/>
      <inkml:brushProperty name="height" value="0.35" units="cm"/>
    </inkml:brush>
  </inkml:definitions>
  <inkml:trace contextRef="#ctx0" brushRef="#br0">1 0 24575</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40.321"/>
    </inkml:context>
    <inkml:brush xml:id="br0">
      <inkml:brushProperty name="width" value="0.35" units="cm"/>
      <inkml:brushProperty name="height" value="0.35" units="cm"/>
    </inkml:brush>
  </inkml:definitions>
  <inkml:trace contextRef="#ctx0" brushRef="#br0">0 0 24575</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0.741"/>
    </inkml:context>
    <inkml:brush xml:id="br0">
      <inkml:brushProperty name="width" value="0.1" units="cm"/>
      <inkml:brushProperty name="height" value="0.1" units="cm"/>
    </inkml:brush>
  </inkml:definitions>
  <inkml:trace contextRef="#ctx0" brushRef="#br0">1688 654 24575,'-4'-5'0,"-1"0"0,0 1 0,-1-1 0,1 1 0,-1 1 0,1-1 0,-1 1 0,-12-5 0,-2 2 0,-31-5 0,29 7 0,-543-74 0,551 76 0,1-1 0,-23-7 0,22 5 0,0 1 0,-21-2 0,-283 2 0,168 6 0,102-1 0,-52-2 0,97 0 0,1 1 0,-1-1 0,1 0 0,0 1 0,-1-1 0,1 0 0,0-1 0,0 1 0,-1 0 0,1-1 0,0 1 0,0-1 0,0 0 0,1 0 0,-1 0 0,0 0 0,1 0 0,-1 0 0,1-1 0,-3-3 0,-1-5 0,1-1 0,-1 1 0,-3-20 0,-3-4 0,-27-59 0,-67-119 0,104 211 0,0 0 0,0 0 0,1 0 0,-1 0 0,0 0 0,1 0 0,-1 0 0,1 0 0,0 0 0,-1 0 0,1 0 0,0 0 0,0-3 0,0 5 0,0-1 0,0 1 0,1-1 0,-1 1 0,0 0 0,0-1 0,0 1 0,0-1 0,0 1 0,1 0 0,-1-1 0,0 1 0,0-1 0,1 1 0,-1 0 0,0 0 0,1-1 0,-1 1 0,0 0 0,1-1 0,-1 1 0,0 0 0,1 0 0,0-1 0,0 1 0,0 0 0,0 0 0,0 0 0,0 0 0,0 0 0,1 0 0,-1 1 0,0-1 0,0 0 0,0 1 0,-1-1 0,3 1 0,6 4 0,0 1 0,0 0 0,-1 0 0,0 1 0,0 0 0,0 1 0,8 10 0,46 68 0,-39-52 0,-17-25 0,0 1 0,-1 0 0,-1 0 0,0 0 0,0 1 0,0 0 0,-1-1 0,-1 1 0,1 1 0,0 18 0,10 39 0,-12-64 0,1 1 0,-1 0 0,0-1 0,-1 1 0,1 0 0,-1 0 0,0-1 0,0 1 0,-1 0 0,-1 7 0,-1-3 0,0 1 0,-1-1 0,0 0 0,-8 14 0,-7 21 0,-9 18 0,26-59 0,-1 1 0,1-1 0,-1 0 0,0 0 0,0 0 0,0-1 0,-1 1 0,1-1 0,-1 0 0,-6 4 0,10-7 0,0-1 0,0 1 0,0 0 0,0 0 0,-1-1 0,1 1 0,0 0 0,0 0 0,0-1 0,0 1 0,0 0 0,0-1 0,0 1 0,0 0 0,0 0 0,0-1 0,0 1 0,0 0 0,0 0 0,0-1 0,0 1 0,0 0 0,0-1 0,0 1 0,0 0 0,0 0 0,1-1 0,-1 1 0,0 0 0,0 0 0,0-1 0,0 1 0,0 0 0,1 0 0,-1 0 0,0 0 0,0-1 0,1 1 0,6-15 0,5-12 0,2-2 0,18-29 0,-28 51 0,1 0 0,0 0 0,0 1 0,1-1 0,-1 2 0,1-1 0,0 1 0,1 0 0,7-5 0,-11 8 0,1 1 0,0-1 0,0 1 0,-1 0 0,1 0 0,0 1 0,0-1 0,0 1 0,0 0 0,0 0 0,-1 1 0,1-1 0,0 1 0,0 0 0,0 0 0,-1 1 0,1-1 0,0 1 0,-1 0 0,1 0 0,-1 0 0,0 0 0,1 1 0,3 3 0,7 8 0,0 1 0,-1 0 0,21 31 0,-23-30 0,-1 0-2,0 0-1,-2 0 1,0 1-1,9 26 0,1 1-1349,-7-19-5474</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7.307"/>
    </inkml:context>
    <inkml:brush xml:id="br0">
      <inkml:brushProperty name="width" value="0.1" units="cm"/>
      <inkml:brushProperty name="height" value="0.1" units="cm"/>
    </inkml:brush>
  </inkml:definitions>
  <inkml:trace contextRef="#ctx0" brushRef="#br0">1 0 24575,'0'11'0,"1"0"0,1 0 0,-1 0 0,2 0 0,-1-1 0,1 1 0,1-1 0,5 12 0,41 76 0,-39-79 0,15 28 0,1 5 0,3-2 0,68 89 0,-49-73 0,-40-52 0,0 0 0,1 0 0,1-2 0,0 1 0,1-1 0,23 18 0,-25-24 0,0-1 0,0 0 0,0-1 0,0 0 0,1 0 0,0-2 0,-1 1 0,14 0 0,12-1 0,41-5 0,-19 1 0,257 2 0,-312 0 0,0 0 0,-1 0 0,1 0 0,-1-1 0,1 1 0,-1 0 0,0-1 0,1 0 0,-1 0 0,1 0 0,-1 0 0,0 0 0,4-3 0,-4 2 0,-1 0 0,0 0 0,1 1 0,-1-1 0,0 0 0,0 0 0,0-1 0,-1 1 0,1 0 0,0 0 0,-1 0 0,1-1 0,-1 1 0,0 0 0,1 0 0,-1-1 0,-1-3 0,1-14-1365,0 1-5461</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8.556"/>
    </inkml:context>
    <inkml:brush xml:id="br0">
      <inkml:brushProperty name="width" value="0.1" units="cm"/>
      <inkml:brushProperty name="height" value="0.1" units="cm"/>
    </inkml:brush>
  </inkml:definitions>
  <inkml:trace contextRef="#ctx0" brushRef="#br0">272 0 24575,'-2'0'0,"-4"3"0,-9 4 0,-3 3 0,-5 4 0,0 1 0,-2 2 0,-4 1 0,0 0 0,2 0 0,4-3 0,3-5 0,2 0 0,4-2-8191</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7:59.694"/>
    </inkml:context>
    <inkml:brush xml:id="br0">
      <inkml:brushProperty name="width" value="0.1" units="cm"/>
      <inkml:brushProperty name="height" value="0.1" units="cm"/>
    </inkml:brush>
  </inkml:definitions>
  <inkml:trace contextRef="#ctx0" brushRef="#br0">0 0 24575,'8'3'0,"7"4"0,4 4 0,4 2 0,1 0 0,3 0 0,0 1 0,-2 1 0,0 0 0,-2 2 0,-4-3-8191</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2.040"/>
    </inkml:context>
    <inkml:brush xml:id="br0">
      <inkml:brushProperty name="width" value="0.2" units="cm"/>
      <inkml:brushProperty name="height" value="0.2" units="cm"/>
    </inkml:brush>
  </inkml:definitions>
  <inkml:trace contextRef="#ctx0" brushRef="#br0">114 6 24575,'-2'-2'0,"-9"-2"0,-4 6 0,-2 4 0,-1 6 0,0 3 0,2 0 0,-1-2 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8:05.382"/>
    </inkml:context>
    <inkml:brush xml:id="br0">
      <inkml:brushProperty name="width" value="0.35" units="cm"/>
      <inkml:brushProperty name="height" value="0.35" units="cm"/>
    </inkml:brush>
  </inkml:definitions>
  <inkml:trace contextRef="#ctx0" brushRef="#br0">1 0 24575,'6'2'0,"1"0"0,0 0 0,0 0 0,-1 1 0,1 0 0,11 8 0,1-1 0,0 0 0,0 1 0,-1 1 0,-1 1 0,1 1 0,-2 0 0,0 2 0,18 20 0,36 37 0,-44-48 0,-2 2 0,25 31 0,-35-34 0,0 1 0,-1 0 0,16 48 0,-16-42 0,-6-11 0,0-1 0,-1 1 0,-1 1 0,5 32 0,-7-15 0,0 65 0,-6-46-455,-2-1 0,-13 62 0</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01.433"/>
    </inkml:context>
    <inkml:brush xml:id="br0">
      <inkml:brushProperty name="width" value="0.35" units="cm"/>
      <inkml:brushProperty name="height" value="0.35" units="cm"/>
      <inkml:brushProperty name="color" value="#00A0D7"/>
    </inkml:brush>
  </inkml:definitions>
  <inkml:trace contextRef="#ctx0" brushRef="#br0">2305 362 24575,'-2'2'0,"-2"0"0,1-1 0,0 0 0,0 0 0,0 0 0,-1 0 0,1 0 0,0 0 0,-1-1 0,1 0 0,0 0 0,-1 0 0,1 0 0,-1 0 0,1 0 0,0-1 0,-1 0 0,1 0 0,-5-1 0,-3 0 0,-382-96 0,177 39 0,47 16 0,-533-118 0,688 159 0,0 0 0,-1 1 0,1 1 0,0 0 0,-1 1 0,1 1 0,0 0 0,-15 4 0,-6 5 0,-60 28 0,77-31 0,-34 13 0,20-8 0,1 1 0,-38 23 0,60-31 0,0 0 0,0 1 0,1 0 0,0 1 0,0 0 0,0 0 0,1 0 0,1 1 0,-1 0 0,1 1 0,-5 11 0,-8 24 0,2 0 0,2 2 0,-10 51 0,-17 150 0,40-229 0,-17 93 0,6-41 0,-4 102 0,16-134 0,-2 21 0,9 88 0,-1-126 0,1-1 0,0 1 0,2-1 0,18 38 0,-2-8 0,17 52 0,5-2 0,5-2 0,85 127 0,-110-185 0,-1 2 0,33 81 0,20 36 0,-67-142 0,0-1 0,2 0 0,-1-1 0,2 0 0,0-1 0,26 21 0,-29-29 0,1 0 0,0-1 0,1 0 0,-1 0 0,1-2 0,0 0 0,0 0 0,1-1 0,19 2 0,38 10 0,-36-3 0,1-3 0,0 0 0,1-3 0,-1-1 0,1-2 0,0-1 0,0-2 0,64-8 0,38-13 0,-76 14 0,0-3 0,-1-3 0,0-2 0,94-38 0,-93 21 0,-50 24 0,0 1 0,1 0 0,0 1 0,0 0 0,0 1 0,1 0 0,-1 1 0,1 1 0,29-2 0,-27 3 0,0-1 0,0-1 0,0 0 0,-1-1 0,0-1 0,0-1 0,0 0 0,23-15 0,1 2 0,135-71 0,-165 87 0,1-1 0,-1 0 0,0-1 0,-1 0 0,1 0 0,-1-1 0,0-1 0,-1 1 0,0-1 0,0-1 0,0 1 0,-1-1 0,-1-1 0,0 1 0,0-1 0,0 0 0,-2-1 0,1 1 0,-1-1 0,-1 0 0,0 0 0,0 0 0,-1 0 0,1-21 0,-3 14-89,1 1 126,-2 0-1,1 0 1,-2-1 0,0 1 0,-6-18-1,7 30-98,-1 1 0,0 0-1,0 0 1,0 0 0,0 0-1,-1 0 1,1 0 0,-1 0-1,0 1 1,0-1 0,0 1-1,-1 0 1,1 0 0,-1 0-1,0 1 1,0-1-1,0 1 1,0 0 0,0 0-1,0 0 1,-1 0 0,1 1-1,-9-2 1</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0.012"/>
    </inkml:context>
    <inkml:brush xml:id="br0">
      <inkml:brushProperty name="width" value="0.05" units="cm"/>
      <inkml:brushProperty name="height" value="0.05" units="cm"/>
    </inkml:brush>
  </inkml:definitions>
  <inkml:trace contextRef="#ctx0" brushRef="#br0">174 3 24575,'32'-1'0,"-2"1"0,0 0 0,32 6 0,-54-5 0,0 0 0,-1 1 0,1 0 0,-1 0 0,1 1 0,-1 0 0,0 0 0,0 1 0,-1 0 0,1 0 0,-1 1 0,0-1 0,7 7 0,-12-10 0,0 0 0,0 1 0,1-1 0,-1 0 0,0 1 0,0-1 0,0 1 0,0-1 0,0 1 0,-1-1 0,1 1 0,0 0 0,-1-1 0,1 1 0,-1 0 0,0-1 0,1 1 0,-1 0 0,0 2 0,-1-3 0,1 1 0,-1-1 0,1 0 0,-1 0 0,0 0 0,1 1 0,-1-1 0,0 0 0,0 0 0,0 0 0,0 0 0,0 0 0,0-1 0,0 1 0,0 0 0,0 0 0,-1-1 0,1 1 0,-2 0 0,-9 3 0,0 0 0,-1-1 0,1-1 0,-19 2 0,4 0 0,-29 11 0,36-8 0,-1-2 0,0 0 0,0-1 0,-37 1 0,48-5 0,2 1 0,-1-1 0,0 0 0,1-1 0,-1 0 0,0 0 0,-15-5 0,21 5 0,1-1 0,0 1 0,-1-1 0,1 1 0,0-1 0,0 0 0,0 0 0,0 0 0,0 0 0,0 0 0,1-1 0,-1 1 0,1 0 0,-1-1 0,1 1 0,0-1 0,0 1 0,0-1 0,0 0 0,1 1 0,-1-1 0,1 0 0,0 0 0,-1 0 0,2-4 0,-2 1 0,1 1 0,0 0 0,0-1 0,0 1 0,1-1 0,0 1 0,0-1 0,0 1 0,1 0 0,-1 0 0,1 0 0,3-6 0,-3 9 0,0 0 0,0 0 0,0 0 0,0 0 0,0 0 0,0 1 0,0-1 0,1 1 0,-1-1 0,1 1 0,-1 0 0,1 0 0,-1 0 0,1 0 0,0 0 0,-1 1 0,1-1 0,0 1 0,0 0 0,-1 0 0,1 0 0,0 0 0,0 0 0,-1 1 0,1-1 0,3 2 0,60 16-1365,-36-7-5461</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2.069"/>
    </inkml:context>
    <inkml:brush xml:id="br0">
      <inkml:brushProperty name="width" value="0.05" units="cm"/>
      <inkml:brushProperty name="height" value="0.05" units="cm"/>
    </inkml:brush>
  </inkml:definitions>
  <inkml:trace contextRef="#ctx0" brushRef="#br0">48 17 24575,'18'0'0,"0"0"0,0 1 0,23 5 0,-33-4 0,-1 0 0,0 1 0,0 0 0,0 0 0,-1 1 0,1-1 0,-1 2 0,0-1 0,0 0 0,8 9 0,-7-6 0,0 0 0,0 1 0,-1 0 0,0 0 0,-1 0 0,0 1 0,7 16 0,-11-24 0,0 1 0,0 0 0,-1-1 0,1 1 0,-1 0 0,1 0 0,-1 0 0,0 0 0,0-1 0,0 1 0,0 0 0,0 0 0,0 0 0,0 0 0,-1-1 0,1 1 0,-1 0 0,1 0 0,-1 0 0,0-1 0,1 1 0,-1 0 0,0-1 0,0 1 0,0-1 0,0 1 0,-1-1 0,1 0 0,0 1 0,-1-1 0,1 0 0,-1 0 0,1 0 0,-1 0 0,1 0 0,-1 0 0,0 0 0,1-1 0,-1 1 0,0-1 0,0 1 0,0-1 0,1 1 0,-1-1 0,0 0 0,0 0 0,-3 0 0,-17 3 0,-1-1 0,1-1 0,-1-1 0,0-1 0,1-1 0,-38-7 0,58 8 0,0 1 0,0-1 0,0 1 0,0-1 0,0 0 0,0 0 0,0 0 0,0 0 0,0 0 0,1 0 0,-1 0 0,0-1 0,1 1 0,-1-1 0,1 1 0,-1-1 0,1 0 0,0 1 0,0-1 0,-1 0 0,1 0 0,1 0 0,-1 0 0,0 0 0,0 0 0,1 0 0,-1 0 0,1 0 0,0 0 0,-1-1 0,1 1 0,0 0 0,0 0 0,0 0 0,1-3 0,1 0 0,-1 0 0,1 1 0,0-1 0,0 1 0,0 0 0,1 0 0,-1 0 0,1 0 0,0 0 0,1 0 0,-1 1 0,0-1 0,1 1 0,0 0 0,4-3 0,12-6 41,1 1-1,24-9 1,12-6-1528,-37 15-5339</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3.800"/>
    </inkml:context>
    <inkml:brush xml:id="br0">
      <inkml:brushProperty name="width" value="0.05" units="cm"/>
      <inkml:brushProperty name="height" value="0.05" units="cm"/>
    </inkml:brush>
  </inkml:definitions>
  <inkml:trace contextRef="#ctx0" brushRef="#br0">0 0 24575,'8'4'0,"7"6"0,9 5 0,5 12 0,0 5 0,1-2 0,-1-7 0,-2-6 0,-1-7 0,3-9 0,1-13 0,-5-9 0,-7-4 0,-6-2 0,-5 3-8191</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6.417"/>
    </inkml:context>
    <inkml:brush xml:id="br0">
      <inkml:brushProperty name="width" value="0.05" units="cm"/>
      <inkml:brushProperty name="height" value="0.05" units="cm"/>
    </inkml:brush>
  </inkml:definitions>
  <inkml:trace contextRef="#ctx0" brushRef="#br0">0 37 24575,'2'1'0,"0"0"0,0 0 0,0 0 0,0 1 0,0-1 0,-1 1 0,1 0 0,-1-1 0,1 1 0,-1 0 0,0 0 0,1 0 0,0 3 0,3 3 0,45 63 0,-30-41 0,0-1 0,2 0 0,1-2 0,2-1 0,47 40 0,-50-49 0,0-2 0,44 23 0,-53-32 0,1-1 0,-1-1 0,1 0 0,-1-1 0,1 0 0,0-1 0,18 1 0,34-1 0,70-8 0,-120 2 0,0-1 0,-1 0 0,1-1 0,-1-1 0,0 0 0,-1-1 0,0-1 0,17-12 0,5-3 0,-26 19 0,-1-1 0,-1-1 0,1 1 0,-1-1 0,0-1 0,-1 0 0,0 0 0,0 0 0,0-1 0,-1 0 0,-1 0 0,1 0 0,-2-1 0,1 0 0,-1 0 0,-1 0 0,0 0 0,0-1 0,-1 1 0,0-1 0,-1 0 0,0 1 0,-1-1 0,-1-14 0,1 23 0,0 0 0,0 0 0,0-1 0,0 1 0,0 0 0,0 0 0,1 0 0,-1 0 0,1 0 0,-1-1 0,1 1 0,0 0 0,0 0 0,0 1 0,0-1 0,0 0 0,1 0 0,-1 0 0,0 1 0,1-1 0,-1 1 0,1-1 0,0 1 0,3-3 0,14-13 0,-19 16-26,0 0-1,0 0 1,0 0-1,0 0 1,0 1-1,0-1 0,0 0 1,0 0-1,0 0 1,-1 0-1,1 0 1,0 0-1,-1 0 1,1 1-1,-1-1 1,1 0-1,-1 0 1,1 0-1,-1 1 0,1-1 1,-1 0-1,0 1 1,1-1-1,-1 1 1,0-1-1,0 0 1,1 1-1,-1 0 1,-1-1-1,-1-1-542,-18-15-6257</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18.068"/>
    </inkml:context>
    <inkml:brush xml:id="br0">
      <inkml:brushProperty name="width" value="0.05" units="cm"/>
      <inkml:brushProperty name="height" value="0.05" units="cm"/>
    </inkml:brush>
  </inkml:definitions>
  <inkml:trace contextRef="#ctx0" brushRef="#br0">176 0 24575,'4'0'0,"-2"0"0,-6 0 0,-7 0 0,-5 4 0,-4 6 0,-11 5 0,-4 3 0,0 4 0,6-3-8191</inkml:trace>
</inkml:ink>
</file>

<file path=ppt/ink/ink1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22.609"/>
    </inkml:context>
    <inkml:brush xml:id="br0">
      <inkml:brushProperty name="width" value="0.05" units="cm"/>
      <inkml:brushProperty name="height" value="0.05" units="cm"/>
    </inkml:brush>
  </inkml:definitions>
  <inkml:trace contextRef="#ctx0" brushRef="#br0">197 43 24575,'-4'0'0,"-5"0"0,-6 0 0,-4 0 0,-7 0 0,-3 0 0,-1-4 0,5-5 0,3-6 0,4 0-8191</inkml:trace>
</inkml:ink>
</file>

<file path=ppt/ink/ink1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27.348"/>
    </inkml:context>
    <inkml:brush xml:id="br0">
      <inkml:brushProperty name="width" value="0.05" units="cm"/>
      <inkml:brushProperty name="height" value="0.05" units="cm"/>
    </inkml:brush>
  </inkml:definitions>
  <inkml:trace contextRef="#ctx0" brushRef="#br0">1 1 24575,'0'4'0,"0"5"0,0 6 0,0 4 0,0 3 0,0 1 0,0 2 0,0 0 0,0-4-8191</inkml:trace>
</inkml:ink>
</file>

<file path=ppt/ink/ink1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28.570"/>
    </inkml:context>
    <inkml:brush xml:id="br0">
      <inkml:brushProperty name="width" value="0.05" units="cm"/>
      <inkml:brushProperty name="height" value="0.05" units="cm"/>
    </inkml:brush>
  </inkml:definitions>
  <inkml:trace contextRef="#ctx0" brushRef="#br0">1 0 24575,'0'8'0,"0"19"0,0 14 0,0 6 0,0 9 0,0-1 0,0-7 0,0-6 0,0-11-8191</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7.068"/>
    </inkml:context>
    <inkml:brush xml:id="br0">
      <inkml:brushProperty name="width" value="0.2" units="cm"/>
      <inkml:brushProperty name="height" value="0.2" units="cm"/>
    </inkml:brush>
  </inkml:definitions>
  <inkml:trace contextRef="#ctx0" brushRef="#br0">2377 623 24575,'-38'-2'0,"-1"-2"0,-67-15 0,39 6 0,-16-2 0,-241-39 0,235 44 0,-153 1 0,228 8 0,0 0 0,0-1 0,0 0 0,1-1 0,-26-9 0,-19-4 0,-13 1 0,-33-7 0,-140-13 0,230 33 0,1 0 0,-1-1 0,-20-7 0,-11-3 0,-222-44 0,259 56 0,0 0 0,1 0 0,0 0 0,-11-5 0,17 6 0,0 0 0,0-1 0,0 1 0,0 0 0,0-1 0,0 1 0,0-1 0,1 1 0,-1-1 0,0 1 0,0-1 0,1 1 0,-1-1 0,0 0 0,1 0 0,-1 1 0,1-1 0,-1 0 0,1 0 0,-1 1 0,1-1 0,0 0 0,-1 0 0,1 0 0,0 0 0,-1 0 0,1 0 0,0 0 0,0 0 0,0 1 0,0-1 0,0 0 0,0 0 0,1-2 0,-1 3 0,8-26 0,0 0 0,-2-1 0,-1 0 0,-2-1 0,1-29 0,-6 35 0,2 13 0,-1 1 0,1 0 0,0 0 0,2-11 0,9 38 0,19 78 0,-10-29 0,-19-66 0,0 0 0,-1 0 0,1 0 0,-1 1 0,1-1 0,-1 0 0,0 0 0,0 1 0,0-1 0,0 0 0,0 1 0,-1-1 0,1 0 0,-1 0 0,1 1 0,-1-1 0,0 0 0,0 0 0,-2 3 0,1-1 0,-1-1 0,-1 0 0,1 0 0,0 0 0,-1-1 0,0 1 0,1-1 0,-1 0 0,-6 3 0,-5 1 0,-1 0 0,1-2 0,-1 1 0,-28 3 0,28-6 0,1 1 0,0 0 0,-1 2 0,1-1 0,-16 9 0,11-2 0,-30 23 0,36-24 0,1 0 0,-1-1 0,0-1 0,-27 11 0,40-18 0,-1-1 0,1 1 0,-1-1 0,1 0 0,0 1 0,-1-1 0,1 0 0,-1 0 0,1 0 0,-1 0 0,-2-1 0,3-2 0,10-4 0,26-10 0,56-18 0,-38 16 0,-43 15 0,57-22 0,1 2 0,106-22 0,-171 45 0,-1 1 0,1-1 0,-1 1 0,1 0 0,0 0 0,-1-1 0,1 2 0,0-1 0,-1 0 0,1 1 0,-1-1 0,1 1 0,4 1 0,-6-1 0,0 0 0,0 0 0,0 0 0,0 0 0,0 1 0,0-1 0,0 0 0,0 0 0,-1 1 0,1-1 0,0 1 0,-1-1 0,1 0 0,-1 1 0,0-1 0,1 1 0,-1-1 0,0 1 0,0-1 0,0 1 0,0-1 0,0 1 0,-1 2 0,-5 178 0,4-171-30,-1 0 0,0 0 0,0-1 0,-1 1 0,-5 10 0,1-2-1155</inkml:trace>
</inkml:ink>
</file>

<file path=ppt/ink/ink1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0.867"/>
    </inkml:context>
    <inkml:brush xml:id="br0">
      <inkml:brushProperty name="width" value="0.05" units="cm"/>
      <inkml:brushProperty name="height" value="0.05" units="cm"/>
    </inkml:brush>
  </inkml:definitions>
  <inkml:trace contextRef="#ctx0" brushRef="#br0">221 47 24575,'-1'-1'0,"1"0"0,-1 0 0,0 0 0,0 0 0,0 0 0,1 0 0,-1 0 0,0 0 0,0 0 0,0 0 0,0 0 0,-1 1 0,1-1 0,0 0 0,0 1 0,0-1 0,-1 1 0,1 0 0,0-1 0,0 1 0,-1 0 0,1-1 0,0 1 0,-1 0 0,1 0 0,0 0 0,-3 1 0,-38-1 0,34 1 0,0 0 0,0 1 0,0 0 0,0 1 0,0 0 0,1 0 0,-1 0 0,1 1 0,0 0 0,0 1 0,0-1 0,1 1 0,-8 7 0,11-8 0,-1 0 0,1 1 0,0-1 0,0 1 0,0-1 0,0 1 0,1 0 0,0 0 0,0 0 0,0 0 0,1 0 0,0 1 0,0-1 0,0 0 0,0 1 0,1-1 0,0 1 0,0-1 0,1 1 0,-1-1 0,2 6 0,3 5 0,0 0 0,1 0 0,1 0 0,0-1 0,1 0 0,1 0 0,0-1 0,1 0 0,1-1 0,0 0 0,0-1 0,1 0 0,1-1 0,0 0 0,1-1 0,26 16 0,-35-24 0,1 0 0,-1 0 0,0 0 0,1 0 0,-1-1 0,1 0 0,-1 0 0,1 0 0,0-1 0,-1 0 0,1 0 0,0 0 0,-1-1 0,1 0 0,-1 0 0,1 0 0,8-4 0,1-2 0,-1 0 0,0-1 0,-1-1 0,22-18 0,-15 11 0,-19 15 0,1 0 0,-1 0 0,0 0 0,1 0 0,-1 0 0,0 0 0,1 0 0,-1 0 0,1 1 0,0-1 0,-1 1 0,1-1 0,-1 1 0,1-1 0,0 1 0,-1 0 0,1 0 0,0 0 0,-1 0 0,1 0 0,0 0 0,-1 0 0,1 1 0,0-1 0,-1 1 0,1-1 0,-1 1 0,1-1 0,-1 1 0,1 0 0,1 1 0,2 3 0,-1-1 0,1 2 0,-1-1 0,0 0 0,-1 1 0,6 9 0,7 11 0,-10-17 0,1 0 0,1 0 0,0 0 0,0-1 0,0-1 0,1 1 0,0-1 0,1-1 0,-1 0 0,1 0 0,12 5 0,-15-8 0,0-1 0,0 0 0,-1 0 0,1-1 0,0 0 0,0 0 0,1-1 0,-1 0 0,0 0 0,0 0 0,0-1 0,0 0 0,0 0 0,0-1 0,-1 0 0,1 0 0,0-1 0,-1 0 0,8-4 0,-11 5 0,1 0 0,0-1 0,-1 0 0,0 0 0,0 0 0,0 0 0,0 0 0,0 0 0,0-1 0,-1 1 0,0-1 0,0 0 0,0 0 0,2-5 0,0-4 0,0-1 0,-1 1 0,1-16 0,-2 17 0,0 0 0,0 0 0,7-17 0,-9 29 0,0-1 0,1 0 0,-1 0 0,1 1 0,-1-1 0,1 0 0,-1 1 0,1-1 0,-1 1 0,1-1 0,0 0 0,-1 1 0,1-1 0,0 1 0,-1 0 0,1-1 0,0 1 0,0 0 0,-1-1 0,1 1 0,0 0 0,0 0 0,0 0 0,-1-1 0,1 1 0,0 0 0,0 0 0,0 0 0,-1 1 0,1-1 0,0 0 0,0 0 0,0 0 0,-1 0 0,1 1 0,0-1 0,0 0 0,1 1 0,35 22 0,-20-12 0,-2-3 0,0-1 0,1-1 0,0-1 0,0 0 0,1-1 0,-1-1 0,19 2 0,-28-4 0,-1-1 0,1 1 0,0-1 0,0-1 0,0 1 0,0-1 0,-1 0 0,1-1 0,0 1 0,-1-1 0,1-1 0,-1 1 0,0-1 0,0 0 0,0-1 0,0 1 0,0-1 0,-1 0 0,10-10 0,-11 9 0,-1 0 0,0 0 0,0 0 0,-1-1 0,1 1 0,-1-1 0,-1 1 0,1-1 0,-1 0 0,0 0 0,0 0 0,-1 1 0,1-1 0,-1 0 0,-1 0 0,1 0 0,-1 0 0,0 0 0,0 0 0,-1 1 0,1-1 0,-1 0 0,-6-9 0,2 1 0,-2 0 0,0 0 0,0 1 0,-1 0 0,-1 1 0,0 0 0,-22-20 0,-66-40-1365,68 52-5461</inkml:trace>
</inkml:ink>
</file>

<file path=ppt/ink/ink1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1.942"/>
    </inkml:context>
    <inkml:brush xml:id="br0">
      <inkml:brushProperty name="width" value="0.05" units="cm"/>
      <inkml:brushProperty name="height" value="0.05" units="cm"/>
    </inkml:brush>
  </inkml:definitions>
  <inkml:trace contextRef="#ctx0" brushRef="#br0">170 1 24575,'-4'0'0,"-5"0"0,-6 4 0,-4 5 0,-2 14 0,1 10 0,5 9 0,1 13 0,-6 9 0,1 2 0,7-2 0,11 1 0,9-7 0,7-6 0,5-7 0,3-7 0,3-10 0,-5-10-8191</inkml:trace>
</inkml:ink>
</file>

<file path=ppt/ink/ink1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2.751"/>
    </inkml:context>
    <inkml:brush xml:id="br0">
      <inkml:brushProperty name="width" value="0.05" units="cm"/>
      <inkml:brushProperty name="height" value="0.05" units="cm"/>
    </inkml:brush>
  </inkml:definitions>
  <inkml:trace contextRef="#ctx0" brushRef="#br0">64 1 24575,'0'8'0,"-4"15"0,-2 7 0,-7 12 0,-2 2 0,2 1 0,3 7 0,7 1 0,4-4 0,3-5 0,3-4 0,6-3 0,4-4 0,3-9 0,-1-7-8191</inkml:trace>
</inkml:ink>
</file>

<file path=ppt/ink/ink1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3.748"/>
    </inkml:context>
    <inkml:brush xml:id="br0">
      <inkml:brushProperty name="width" value="0.05" units="cm"/>
      <inkml:brushProperty name="height" value="0.05" units="cm"/>
    </inkml:brush>
  </inkml:definitions>
  <inkml:trace contextRef="#ctx0" brushRef="#br0">1 1 24575,'4'0'0,"5"12"0,10 12 0,1 6 0,-2 7 0,-5 8 0,-4 10 0,-4 7 0,-3 1 0,-1-6 0,-2-8 0,0-9 0,1-11-8191</inkml:trace>
</inkml:ink>
</file>

<file path=ppt/ink/ink1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34.669"/>
    </inkml:context>
    <inkml:brush xml:id="br0">
      <inkml:brushProperty name="width" value="0.05" units="cm"/>
      <inkml:brushProperty name="height" value="0.05" units="cm"/>
    </inkml:brush>
  </inkml:definitions>
  <inkml:trace contextRef="#ctx0" brushRef="#br0">0 1 24575,'4'8'0,"10"15"0,6 12 0,4 12 0,2 14 0,4 13 0,2 11 0,-5-2 0,-7-6 0,-6-9 0,-7-2 0,-4-10 0,-2-10 0,-2-12-8191</inkml:trace>
</inkml:ink>
</file>

<file path=ppt/ink/ink1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1:51.676"/>
    </inkml:context>
    <inkml:brush xml:id="br0">
      <inkml:brushProperty name="width" value="0.05" units="cm"/>
      <inkml:brushProperty name="height" value="0.05" units="cm"/>
    </inkml:brush>
  </inkml:definitions>
  <inkml:trace contextRef="#ctx0" brushRef="#br0">1 1 24575</inkml:trace>
</inkml:ink>
</file>

<file path=ppt/ink/ink1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6"/>
    </inkml:context>
    <inkml:brush xml:id="br0">
      <inkml:brushProperty name="width" value="0.35" units="cm"/>
      <inkml:brushProperty name="height" value="0.35" units="cm"/>
      <inkml:brushProperty name="color" value="#00A0D7"/>
    </inkml:brush>
  </inkml:definitions>
  <inkml:trace contextRef="#ctx0" brushRef="#br0">2305 362 24575,'-2'2'0,"-2"0"0,1-1 0,0 0 0,0 0 0,0 0 0,-1 0 0,1 0 0,0 0 0,-1-1 0,1 0 0,0 0 0,-1 0 0,1 0 0,-1 0 0,1 0 0,0-1 0,-1 0 0,1 0 0,-5-1 0,-3 0 0,-382-96 0,177 39 0,47 16 0,-533-118 0,688 159 0,0 0 0,-1 1 0,1 1 0,0 0 0,-1 1 0,1 1 0,0 0 0,-15 4 0,-6 5 0,-60 28 0,77-31 0,-34 13 0,20-8 0,1 1 0,-38 23 0,60-31 0,0 0 0,0 1 0,1 0 0,0 1 0,0 0 0,0 0 0,1 0 0,1 1 0,-1 0 0,1 1 0,-5 11 0,-8 24 0,2 0 0,2 2 0,-10 51 0,-17 150 0,40-229 0,-17 93 0,6-41 0,-4 102 0,16-134 0,-2 21 0,9 88 0,-1-126 0,1-1 0,0 1 0,2-1 0,18 38 0,-2-8 0,17 52 0,5-2 0,5-2 0,85 127 0,-110-185 0,-1 2 0,33 81 0,20 36 0,-67-142 0,0-1 0,2 0 0,-1-1 0,2 0 0,0-1 0,26 21 0,-29-29 0,1 0 0,0-1 0,1 0 0,-1 0 0,1-2 0,0 0 0,0 0 0,1-1 0,19 2 0,38 10 0,-36-3 0,1-3 0,0 0 0,1-3 0,-1-1 0,1-2 0,0-1 0,0-2 0,64-8 0,38-13 0,-76 14 0,0-3 0,-1-3 0,0-2 0,94-38 0,-93 21 0,-50 24 0,0 1 0,1 0 0,0 1 0,0 0 0,0 1 0,1 0 0,-1 1 0,1 1 0,29-2 0,-27 3 0,0-1 0,0-1 0,0 0 0,-1-1 0,0-1 0,0-1 0,0 0 0,23-15 0,1 2 0,135-71 0,-165 87 0,1-1 0,-1 0 0,0-1 0,-1 0 0,1 0 0,-1-1 0,0-1 0,-1 1 0,0-1 0,0-1 0,0 1 0,-1-1 0,-1-1 0,0 1 0,0-1 0,0 0 0,-2-1 0,1 1 0,-1-1 0,-1 0 0,0 0 0,0 0 0,-1 0 0,1-21 0,-3 14-89,1 1 126,-2 0-1,1 0 1,-2-1 0,0 1 0,-6-18-1,7 30-98,-1 1 0,0 0-1,0 0 1,0 0 0,0 0-1,-1 0 1,1 0 0,-1 0-1,0 1 1,0-1 0,0 1-1,-1 0 1,1 0 0,-1 0-1,0 1 1,0-1-1,0 1 1,0 0 0,0 0-1,0 0 1,-1 0 0,1 1-1,-9-2 1</inkml:trace>
</inkml:ink>
</file>

<file path=ppt/ink/ink1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4"/>
    </inkml:context>
    <inkml:brush xml:id="br0">
      <inkml:brushProperty name="width" value="0.05" units="cm"/>
      <inkml:brushProperty name="height" value="0.05" units="cm"/>
    </inkml:brush>
  </inkml:definitions>
  <inkml:trace contextRef="#ctx0" brushRef="#br0">174 3 24575,'32'-1'0,"-2"1"0,0 0 0,32 6 0,-54-5 0,0 0 0,-1 1 0,1 0 0,-1 0 0,1 1 0,-1 0 0,0 0 0,0 1 0,-1 0 0,1 0 0,-1 1 0,0-1 0,7 7 0,-12-10 0,0 0 0,0 1 0,1-1 0,-1 0 0,0 1 0,0-1 0,0 1 0,0-1 0,0 1 0,-1-1 0,1 1 0,0 0 0,-1-1 0,1 1 0,-1 0 0,0-1 0,1 1 0,-1 0 0,0 2 0,-1-3 0,1 1 0,-1-1 0,1 0 0,-1 0 0,0 0 0,1 1 0,-1-1 0,0 0 0,0 0 0,0 0 0,0 0 0,0 0 0,0-1 0,0 1 0,0 0 0,0 0 0,-1-1 0,1 1 0,-2 0 0,-9 3 0,0 0 0,-1-1 0,1-1 0,-19 2 0,4 0 0,-29 11 0,36-8 0,-1-2 0,0 0 0,0-1 0,-37 1 0,48-5 0,2 1 0,-1-1 0,0 0 0,1-1 0,-1 0 0,0 0 0,-15-5 0,21 5 0,1-1 0,0 1 0,-1-1 0,1 1 0,0-1 0,0 0 0,0 0 0,0 0 0,0 0 0,0 0 0,1-1 0,-1 1 0,1 0 0,-1-1 0,1 1 0,0-1 0,0 1 0,0-1 0,0 0 0,1 1 0,-1-1 0,1 0 0,0 0 0,-1 0 0,2-4 0,-2 1 0,1 1 0,0 0 0,0-1 0,0 1 0,1-1 0,0 1 0,0-1 0,0 1 0,1 0 0,-1 0 0,1 0 0,3-6 0,-3 9 0,0 0 0,0 0 0,0 0 0,0 0 0,0 0 0,0 1 0,0-1 0,1 1 0,-1-1 0,1 1 0,-1 0 0,1 0 0,-1 0 0,1 0 0,0 0 0,-1 1 0,1-1 0,0 1 0,0 0 0,-1 0 0,1 0 0,0 0 0,0 0 0,-1 1 0,1-1 0,3 2 0,60 16-1365,-36-7-5461</inkml:trace>
</inkml:ink>
</file>

<file path=ppt/ink/ink1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5"/>
    </inkml:context>
    <inkml:brush xml:id="br0">
      <inkml:brushProperty name="width" value="0.05" units="cm"/>
      <inkml:brushProperty name="height" value="0.05" units="cm"/>
    </inkml:brush>
  </inkml:definitions>
  <inkml:trace contextRef="#ctx0" brushRef="#br0">48 17 24575,'18'0'0,"0"0"0,0 1 0,23 5 0,-33-4 0,-1 0 0,0 1 0,0 0 0,0 0 0,-1 1 0,1-1 0,-1 2 0,0-1 0,0 0 0,8 9 0,-7-6 0,0 0 0,0 1 0,-1 0 0,0 0 0,-1 0 0,0 1 0,7 16 0,-11-24 0,0 1 0,0 0 0,-1-1 0,1 1 0,-1 0 0,1 0 0,-1 0 0,0 0 0,0-1 0,0 1 0,0 0 0,0 0 0,0 0 0,0 0 0,-1-1 0,1 1 0,-1 0 0,1 0 0,-1 0 0,0-1 0,1 1 0,-1 0 0,0-1 0,0 1 0,0-1 0,0 1 0,-1-1 0,1 0 0,0 1 0,-1-1 0,1 0 0,-1 0 0,1 0 0,-1 0 0,1 0 0,-1 0 0,0 0 0,1-1 0,-1 1 0,0-1 0,0 1 0,0-1 0,1 1 0,-1-1 0,0 0 0,0 0 0,-3 0 0,-17 3 0,-1-1 0,1-1 0,-1-1 0,0-1 0,1-1 0,-38-7 0,58 8 0,0 1 0,0-1 0,0 1 0,0-1 0,0 0 0,0 0 0,0 0 0,0 0 0,0 0 0,1 0 0,-1 0 0,0-1 0,1 1 0,-1-1 0,1 1 0,-1-1 0,1 0 0,0 1 0,0-1 0,-1 0 0,1 0 0,1 0 0,-1 0 0,0 0 0,0 0 0,1 0 0,-1 0 0,1 0 0,0 0 0,-1-1 0,1 1 0,0 0 0,0 0 0,0 0 0,1-3 0,1 0 0,-1 0 0,1 1 0,0-1 0,0 1 0,0 0 0,1 0 0,-1 0 0,1 0 0,0 0 0,1 0 0,-1 1 0,0-1 0,1 1 0,0 0 0,4-3 0,12-6 41,1 1-1,24-9 1,12-6-1528,-37 15-5339</inkml:trace>
</inkml:ink>
</file>

<file path=ppt/ink/ink1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6"/>
    </inkml:context>
    <inkml:brush xml:id="br0">
      <inkml:brushProperty name="width" value="0.05" units="cm"/>
      <inkml:brushProperty name="height" value="0.05" units="cm"/>
    </inkml:brush>
  </inkml:definitions>
  <inkml:trace contextRef="#ctx0" brushRef="#br0">0 0 24575,'8'4'0,"7"6"0,9 5 0,5 12 0,0 5 0,1-2 0,-1-7 0,-2-6 0,-1-7 0,3-9 0,1-13 0,-5-9 0,-7-4 0,-6-2 0,-5 3-8191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49.366"/>
    </inkml:context>
    <inkml:brush xml:id="br0">
      <inkml:brushProperty name="width" value="0.35" units="cm"/>
      <inkml:brushProperty name="height" value="0.35" units="cm"/>
      <inkml:brushProperty name="color" value="#008C3A"/>
    </inkml:brush>
  </inkml:definitions>
  <inkml:trace contextRef="#ctx0" brushRef="#br0">0 75 24575,'8'-2'0,"-1"1"0,0-1 0,1 0 0,-1 0 0,0-1 0,9-5 0,4-1 0,-1 3 0,2 1 0,-1 1 0,0 1 0,38-1 0,0 0 0,260-4 0,-196 10 0,-81-2 0,24 1 0,78-11 0,-105 5-1365</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48.534"/>
    </inkml:context>
    <inkml:brush xml:id="br0">
      <inkml:brushProperty name="width" value="0.2" units="cm"/>
      <inkml:brushProperty name="height" value="0.2" units="cm"/>
    </inkml:brush>
  </inkml:definitions>
  <inkml:trace contextRef="#ctx0" brushRef="#br0">0 258 24575,'0'0'0,"0"0"0,0 1 0,0-1 0,0 0 0,0 0 0,0 0 0,0 1 0,1-1 0,-1 0 0,0 0 0,0 0 0,0 1 0,0-1 0,0 0 0,0 0 0,0 0 0,0 1 0,1-1 0,-1 0 0,0 0 0,0 0 0,0 0 0,0 0 0,0 1 0,1-1 0,-1 0 0,0 0 0,0 0 0,0 0 0,1 0 0,-1 0 0,0 0 0,0 0 0,1 0 0,-1 0 0,0 1 0,0-1 0,0 0 0,1 0 0,-1 0 0,0 0 0,0-1 0,0 1 0,1 0 0,-1 0 0,0 0 0,0 0 0,1 0 0,-1 0 0,0 0 0,14-6 0,-12 4 0,85-39 0,1 4 0,105-30 0,-171 60 0,21-8 0,-11 3 0,46-10 0,-1 9 0,37-9 0,-54 7-1365,-39 11-5461</inkml:trace>
</inkml:ink>
</file>

<file path=ppt/ink/ink2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7"/>
    </inkml:context>
    <inkml:brush xml:id="br0">
      <inkml:brushProperty name="width" value="0.05" units="cm"/>
      <inkml:brushProperty name="height" value="0.05" units="cm"/>
    </inkml:brush>
  </inkml:definitions>
  <inkml:trace contextRef="#ctx0" brushRef="#br0">0 37 24575,'2'1'0,"0"0"0,0 0 0,0 0 0,0 1 0,0-1 0,-1 1 0,1 0 0,-1-1 0,1 1 0,-1 0 0,0 0 0,1 0 0,0 3 0,3 3 0,45 63 0,-30-41 0,0-1 0,2 0 0,1-2 0,2-1 0,47 40 0,-50-49 0,0-2 0,44 23 0,-53-32 0,1-1 0,-1-1 0,1 0 0,-1-1 0,1 0 0,0-1 0,18 1 0,34-1 0,70-8 0,-120 2 0,0-1 0,-1 0 0,1-1 0,-1-1 0,0 0 0,-1-1 0,0-1 0,17-12 0,5-3 0,-26 19 0,-1-1 0,-1-1 0,1 1 0,-1-1 0,0-1 0,-1 0 0,0 0 0,0 0 0,0-1 0,-1 0 0,-1 0 0,1 0 0,-2-1 0,1 0 0,-1 0 0,-1 0 0,0 0 0,0-1 0,-1 1 0,0-1 0,-1 0 0,0 1 0,-1-1 0,-1-14 0,1 23 0,0 0 0,0 0 0,0-1 0,0 1 0,0 0 0,0 0 0,1 0 0,-1 0 0,1 0 0,-1-1 0,1 1 0,0 0 0,0 0 0,0 1 0,0-1 0,0 0 0,1 0 0,-1 0 0,0 1 0,1-1 0,-1 1 0,1-1 0,0 1 0,3-3 0,14-13 0,-19 16-26,0 0-1,0 0 1,0 0-1,0 0 1,0 1-1,0-1 0,0 0 1,0 0-1,0 0 1,-1 0-1,1 0 1,0 0-1,-1 0 1,1 1-1,-1-1 1,1 0-1,-1 0 1,1 0-1,-1 1 0,1-1 1,-1 0-1,0 1 1,1-1-1,-1 1 1,0-1-1,0 0 1,1 1-1,-1 0 1,-1-1-1,-1-1-542,-18-15-6257</inkml:trace>
</inkml:ink>
</file>

<file path=ppt/ink/ink2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8"/>
    </inkml:context>
    <inkml:brush xml:id="br0">
      <inkml:brushProperty name="width" value="0.05" units="cm"/>
      <inkml:brushProperty name="height" value="0.05" units="cm"/>
    </inkml:brush>
  </inkml:definitions>
  <inkml:trace contextRef="#ctx0" brushRef="#br0">176 0 24575,'4'0'0,"-2"0"0,-6 0 0,-7 0 0,-5 4 0,-4 6 0,-11 5 0,-4 3 0,0 4 0,6-3-8191</inkml:trace>
</inkml:ink>
</file>

<file path=ppt/ink/ink2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9"/>
    </inkml:context>
    <inkml:brush xml:id="br0">
      <inkml:brushProperty name="width" value="0.05" units="cm"/>
      <inkml:brushProperty name="height" value="0.05" units="cm"/>
    </inkml:brush>
  </inkml:definitions>
  <inkml:trace contextRef="#ctx0" brushRef="#br0">197 43 24575,'-4'0'0,"-5"0"0,-6 0 0,-4 0 0,-7 0 0,-3 0 0,-1-4 0,5-5 0,3-6 0,4 0-8191</inkml:trace>
</inkml:ink>
</file>

<file path=ppt/ink/ink2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1"/>
    </inkml:context>
    <inkml:brush xml:id="br0">
      <inkml:brushProperty name="width" value="0.05" units="cm"/>
      <inkml:brushProperty name="height" value="0.05" units="cm"/>
    </inkml:brush>
  </inkml:definitions>
  <inkml:trace contextRef="#ctx0" brushRef="#br0">1 1 24575,'0'4'0,"0"5"0,0 6 0,0 4 0,0 3 0,0 1 0,0 2 0,0 0 0,0-4-8191</inkml:trace>
</inkml:ink>
</file>

<file path=ppt/ink/ink2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2"/>
    </inkml:context>
    <inkml:brush xml:id="br0">
      <inkml:brushProperty name="width" value="0.05" units="cm"/>
      <inkml:brushProperty name="height" value="0.05" units="cm"/>
    </inkml:brush>
  </inkml:definitions>
  <inkml:trace contextRef="#ctx0" brushRef="#br0">1 0 24575,'0'8'0,"0"19"0,0 14 0,0 6 0,0 9 0,0-1 0,0-7 0,0-6 0,0-11-8191</inkml:trace>
</inkml:ink>
</file>

<file path=ppt/ink/ink2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3"/>
    </inkml:context>
    <inkml:brush xml:id="br0">
      <inkml:brushProperty name="width" value="0.05" units="cm"/>
      <inkml:brushProperty name="height" value="0.05" units="cm"/>
    </inkml:brush>
  </inkml:definitions>
  <inkml:trace contextRef="#ctx0" brushRef="#br0">221 47 24575,'-1'-1'0,"1"0"0,-1 0 0,0 0 0,0 0 0,0 0 0,1 0 0,-1 0 0,0 0 0,0 0 0,0 0 0,0 0 0,-1 1 0,1-1 0,0 0 0,0 1 0,0-1 0,-1 1 0,1 0 0,0-1 0,0 1 0,-1 0 0,1-1 0,0 1 0,-1 0 0,1 0 0,0 0 0,-3 1 0,-38-1 0,34 1 0,0 0 0,0 1 0,0 0 0,0 1 0,0 0 0,1 0 0,-1 0 0,1 1 0,0 0 0,0 1 0,0-1 0,1 1 0,-8 7 0,11-8 0,-1 0 0,1 1 0,0-1 0,0 1 0,0-1 0,0 1 0,1 0 0,0 0 0,0 0 0,0 0 0,1 0 0,0 1 0,0-1 0,0 0 0,0 1 0,1-1 0,0 1 0,0-1 0,1 1 0,-1-1 0,2 6 0,3 5 0,0 0 0,1 0 0,1 0 0,0-1 0,1 0 0,1 0 0,0-1 0,1 0 0,1-1 0,0 0 0,0-1 0,1 0 0,1-1 0,0 0 0,1-1 0,26 16 0,-35-24 0,1 0 0,-1 0 0,0 0 0,1 0 0,-1-1 0,1 0 0,-1 0 0,1 0 0,0-1 0,-1 0 0,1 0 0,0 0 0,-1-1 0,1 0 0,-1 0 0,1 0 0,8-4 0,1-2 0,-1 0 0,0-1 0,-1-1 0,22-18 0,-15 11 0,-19 15 0,1 0 0,-1 0 0,0 0 0,1 0 0,-1 0 0,0 0 0,1 0 0,-1 0 0,1 1 0,0-1 0,-1 1 0,1-1 0,-1 1 0,1-1 0,0 1 0,-1 0 0,1 0 0,0 0 0,-1 0 0,1 0 0,0 0 0,-1 0 0,1 1 0,0-1 0,-1 1 0,1-1 0,-1 1 0,1-1 0,-1 1 0,1 0 0,1 1 0,2 3 0,-1-1 0,1 2 0,-1-1 0,0 0 0,-1 1 0,6 9 0,7 11 0,-10-17 0,1 0 0,1 0 0,0 0 0,0-1 0,0-1 0,1 1 0,0-1 0,1-1 0,-1 0 0,1 0 0,12 5 0,-15-8 0,0-1 0,0 0 0,-1 0 0,1-1 0,0 0 0,0 0 0,1-1 0,-1 0 0,0 0 0,0 0 0,0-1 0,0 0 0,0 0 0,0-1 0,-1 0 0,1 0 0,0-1 0,-1 0 0,8-4 0,-11 5 0,1 0 0,0-1 0,-1 0 0,0 0 0,0 0 0,0 0 0,0 0 0,0 0 0,0-1 0,-1 1 0,0-1 0,0 0 0,0 0 0,2-5 0,0-4 0,0-1 0,-1 1 0,1-16 0,-2 17 0,0 0 0,0 0 0,7-17 0,-9 29 0,0-1 0,1 0 0,-1 0 0,1 1 0,-1-1 0,1 0 0,-1 1 0,1-1 0,-1 1 0,1-1 0,0 0 0,-1 1 0,1-1 0,0 1 0,-1 0 0,1-1 0,0 1 0,0 0 0,-1-1 0,1 1 0,0 0 0,0 0 0,0 0 0,-1-1 0,1 1 0,0 0 0,0 0 0,0 0 0,-1 1 0,1-1 0,0 0 0,0 0 0,0 0 0,-1 0 0,1 1 0,0-1 0,0 0 0,1 1 0,35 22 0,-20-12 0,-2-3 0,0-1 0,1-1 0,0-1 0,0 0 0,1-1 0,-1-1 0,19 2 0,-28-4 0,-1-1 0,1 1 0,0-1 0,0-1 0,0 1 0,0-1 0,-1 0 0,1-1 0,0 1 0,-1-1 0,1-1 0,-1 1 0,0-1 0,0 0 0,0-1 0,0 1 0,0-1 0,-1 0 0,10-10 0,-11 9 0,-1 0 0,0 0 0,0 0 0,-1-1 0,1 1 0,-1-1 0,-1 1 0,1-1 0,-1 0 0,0 0 0,0 0 0,-1 1 0,1-1 0,-1 0 0,-1 0 0,1 0 0,-1 0 0,0 0 0,0 0 0,-1 1 0,1-1 0,-1 0 0,-6-9 0,2 1 0,-2 0 0,0 0 0,0 1 0,-1 0 0,-1 1 0,0 0 0,-22-20 0,-66-40-1365,68 52-5461</inkml:trace>
</inkml:ink>
</file>

<file path=ppt/ink/ink2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9"/>
    </inkml:context>
    <inkml:brush xml:id="br0">
      <inkml:brushProperty name="width" value="0.05" units="cm"/>
      <inkml:brushProperty name="height" value="0.05" units="cm"/>
    </inkml:brush>
  </inkml:definitions>
  <inkml:trace contextRef="#ctx0" brushRef="#br0">170 1 24575,'-4'0'0,"-5"0"0,-6 4 0,-4 5 0,-2 14 0,1 10 0,5 9 0,1 13 0,-6 9 0,1 2 0,7-2 0,11 1 0,9-7 0,7-6 0,5-7 0,3-7 0,3-10 0,-5-10-8191</inkml:trace>
</inkml:ink>
</file>

<file path=ppt/ink/ink2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80"/>
    </inkml:context>
    <inkml:brush xml:id="br0">
      <inkml:brushProperty name="width" value="0.05" units="cm"/>
      <inkml:brushProperty name="height" value="0.05" units="cm"/>
    </inkml:brush>
  </inkml:definitions>
  <inkml:trace contextRef="#ctx0" brushRef="#br0">64 1 24575,'0'8'0,"-4"15"0,-2 7 0,-7 12 0,-2 2 0,2 1 0,3 7 0,7 1 0,4-4 0,3-5 0,3-4 0,6-3 0,4-4 0,3-9 0,-1-7-8191</inkml:trace>
</inkml:ink>
</file>

<file path=ppt/ink/ink2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7"/>
    </inkml:context>
    <inkml:brush xml:id="br0">
      <inkml:brushProperty name="width" value="0.05" units="cm"/>
      <inkml:brushProperty name="height" value="0.05" units="cm"/>
    </inkml:brush>
  </inkml:definitions>
  <inkml:trace contextRef="#ctx0" brushRef="#br0">1 1 24575,'4'0'0,"5"12"0,10 12 0,1 6 0,-2 7 0,-5 8 0,-4 10 0,-4 7 0,-3 1 0,-1-6 0,-2-8 0,0-9 0,1-11-8191</inkml:trace>
</inkml:ink>
</file>

<file path=ppt/ink/ink2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12.778"/>
    </inkml:context>
    <inkml:brush xml:id="br0">
      <inkml:brushProperty name="width" value="0.05" units="cm"/>
      <inkml:brushProperty name="height" value="0.05" units="cm"/>
    </inkml:brush>
  </inkml:definitions>
  <inkml:trace contextRef="#ctx0" brushRef="#br0">0 1 24575,'4'8'0,"10"15"0,6 12 0,4 12 0,2 14 0,4 13 0,2 11 0,-5-2 0,-7-6 0,-6-9 0,-7-2 0,-4-10 0,-2-10 0,-2-12-8191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50.532"/>
    </inkml:context>
    <inkml:brush xml:id="br0">
      <inkml:brushProperty name="width" value="0.2" units="cm"/>
      <inkml:brushProperty name="height" value="0.2" units="cm"/>
    </inkml:brush>
  </inkml:definitions>
  <inkml:trace contextRef="#ctx0" brushRef="#br0">0 0 24575,'3'0'0,"5"0"0,3 3 0,4 2 0,0 4 0,1 1 0,0 0 0,-1-2 0,5 0 0,4 1 0,-1 1 0,2 2 0,4 3 0,-2 1 0,-2 0 0</inkml:trace>
</inkml:ink>
</file>

<file path=ppt/ink/ink2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2"/>
    </inkml:context>
    <inkml:brush xml:id="br0">
      <inkml:brushProperty name="width" value="0.35" units="cm"/>
      <inkml:brushProperty name="height" value="0.35" units="cm"/>
      <inkml:brushProperty name="color" value="#00A0D7"/>
    </inkml:brush>
  </inkml:definitions>
  <inkml:trace contextRef="#ctx0" brushRef="#br0">1375 282 24575,'-1'1'0,"-1"0"0,0 1 0,0-1 0,0 0 0,0-1 0,0 1 0,0 0 0,0-1 0,0 0 0,0 1 0,0-1 0,0 0 0,0 0 0,0-1 0,0 1 0,0 0 0,0-1 0,0 0 0,-2-1 0,-3 1 0,-228-76 0,106 32 0,28 11 0,-317-91 0,410 123 0,-1 1 0,0 0 0,1 1 0,-1 0 0,1 1 0,-1 0 0,1 1 0,-10 3 0,-2 3 0,-37 22 0,46-24 0,-20 11 0,12-7 0,1 1 0,-23 18 0,35-25 0,1 1 0,-1 1 0,1-1 0,1 1 0,-1 0 0,0 1 0,1-1 0,0 1 0,1 0 0,-1 1 0,-3 8 0,-4 19 0,1 0 0,1 1 0,-6 41 0,-10 116 0,23-178 0,-9 72 0,4-32 0,-4 80 0,10-105 0,0 17 0,5 68 0,-1-98 0,0 0 0,1 0 0,0-1 0,12 30 0,-2-6 0,11 40 0,2-1 0,3-2 0,52 99 0,-67-144 0,0 1 0,20 64 0,12 27 0,-41-110 0,1-1 0,0 0 0,1 0 0,0-1 0,0 0 0,16 16 0,-17-22 0,0-1 0,0 0 0,0-1 0,1 1 0,0-2 0,-1 1 0,1-2 0,0 1 0,12 1 0,22 8 0,-21-4 0,1 0 0,-1-2 0,1-1 0,0-1 0,0-1 0,0-2 0,0-1 0,38-6 0,23-10 0,-45 10 0,-1-2 0,0-2 0,0-2 0,56-29 0,-55 16 0,-30 19 0,-1 0 0,2 1 0,-1 0 0,0 1 0,1 0 0,0 0 0,-1 1 0,1 1 0,17-2 0,-15 2 0,-1 0 0,0-1 0,0-1 0,0 0 0,-1 0 0,1-1 0,-1-1 0,15-11 0,-1 1 0,81-54 0,-97 66 0,-1 1 0,0-1 0,0-1 0,0 0 0,-1 0 0,1 0 0,-1-1 0,0 0 0,0 0 0,0-1 0,-1 1 0,0-1 0,0-1 0,0 1 0,-1-1 0,0 0 0,0 0 0,0 0 0,-1 0 0,0-1 0,0 1 0,0-1 0,-1 0 0,1-15 0,-2 10-89,0 0 126,0 1-1,0 0 1,-1-1 0,-1 1 0,-2-15-1,3 25-98,0 0 0,0-1-1,0 1 1,-1 0 0,1 0-1,0 0 1,-1 0 0,0 0-1,0 0 1,1 0 0,-1 1-1,0-1 1,0 1 0,-1 0-1,1 0 1,0 0-1,-1 0 1,1 1 0,-1-1-1,1 1 1,-1-1 0,1 1-1,-6-1 1</inkml:trace>
</inkml:ink>
</file>

<file path=ppt/ink/ink2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0"/>
    </inkml:context>
    <inkml:brush xml:id="br0">
      <inkml:brushProperty name="width" value="0.05" units="cm"/>
      <inkml:brushProperty name="height" value="0.05" units="cm"/>
    </inkml:brush>
  </inkml:definitions>
  <inkml:trace contextRef="#ctx0" brushRef="#br0">104 2 24575,'19'0'0,"-1"-1"0,0 2 0,19 3 0,-33-3 0,1 0 0,0 0 0,-1 1 0,0 0 0,1 0 0,-1 0 0,0 1 0,0 0 0,0 0 0,0 0 0,0 0 0,0 1 0,3 5 0,-6-9 0,0 1 0,-1 0 0,1 0 0,0 0 0,-1 0 0,1 0 0,0 1 0,-1-1 0,1 0 0,-1 0 0,0 1 0,1-1 0,-1 0 0,0 0 0,1 1 0,-1-1 0,0 0 0,0 1 0,0 1 0,0-2 0,0 0 0,-1 0 0,1 0 0,-1 0 0,1 0 0,0 0 0,-1 0 0,1-1 0,-1 1 0,1 0 0,-1 0 0,0-1 0,1 1 0,-1 0 0,0-1 0,1 1 0,-1-1 0,0 1 0,-1 0 0,-5 2 0,0 0 0,-1-1 0,1 0 0,-12 1 0,4 0 0,-19 9 0,22-7 0,-1-1 0,1 0 0,-1-1 0,-21 1 0,28-4 0,1 0 0,0 1 0,0-2 0,0 1 0,-1-1 0,1 0 0,-9-3 0,12 3 0,1-1 0,-1 1 0,1 0 0,0 0 0,-1-1 0,1 1 0,0 0 0,0-1 0,0 0 0,0 1 0,0-1 0,0 0 0,0 0 0,0 0 0,0 0 0,1 0 0,-1 0 0,1 0 0,-1 0 0,1 0 0,-1 0 0,1 0 0,0 0 0,0-1 0,0-2 0,0 0 0,-1 1 0,1 0 0,0 0 0,1-1 0,-1 1 0,1 0 0,-1 0 0,1 0 0,0-1 0,0 1 0,0 0 0,2-4 0,-2 7 0,0-1 0,0 0 0,1 1 0,-1-1 0,0 1 0,0 0 0,1 0 0,-1-1 0,1 1 0,-1 0 0,1 1 0,-1-1 0,1 0 0,-1 0 0,1 1 0,-1-1 0,1 1 0,0 0 0,-1 0 0,1 0 0,0 0 0,-1 0 0,1 0 0,-1 0 0,1 1 0,2 0 0,35 13-1365,-21-5-5461</inkml:trace>
</inkml:ink>
</file>

<file path=ppt/ink/ink2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1"/>
    </inkml:context>
    <inkml:brush xml:id="br0">
      <inkml:brushProperty name="width" value="0.05" units="cm"/>
      <inkml:brushProperty name="height" value="0.05" units="cm"/>
    </inkml:brush>
  </inkml:definitions>
  <inkml:trace contextRef="#ctx0" brushRef="#br0">29 13 24575,'11'0'0,"-1"0"0,1 1 0,13 4 0,-19-4 0,-1 1 0,0 0 0,0 0 0,1 1 0,-2 0 0,1 0 0,0 0 0,0 0 0,-1 1 0,6 6 0,-5-5 0,0 1 0,0 0 0,0 0 0,-1 0 0,0 0 0,0 1 0,5 12 0,-8-17 0,1-1 0,-1 0 0,0 1 0,1-1 0,-1 1 0,0-1 0,0 0 0,1 1 0,-1-1 0,0 1 0,0-1 0,0 1 0,-1-1 0,1 0 0,0 1 0,0-1 0,-1 1 0,1-1 0,0 0 0,-1 1 0,1-1 0,-1 0 0,1 1 0,-1-1 0,0 0 0,1 0 0,-1 0 0,0 0 0,0 0 0,1 0 0,-1 0 0,0 0 0,0 0 0,0-1 0,0 1 0,0 0 0,0-1 0,0 1 0,0-1 0,0 1 0,0-1 0,0 0 0,0 1 0,0-1 0,0 0 0,-1 0 0,0 0 0,-12 2 0,1 0 0,-1-1 0,1-1 0,-1-1 0,1 0 0,-23-7 0,35 8 0,0-1 0,0 1 0,-1 0 0,1-1 0,0 0 0,0 1 0,0-1 0,-1 0 0,1 0 0,0 0 0,0 0 0,0 0 0,0 0 0,0 0 0,1 0 0,-1-1 0,0 1 0,0 0 0,1-1 0,-1 1 0,0-1 0,1 1 0,-1-1 0,1 1 0,-1-1 0,1 1 0,0-1 0,0 0 0,-1 1 0,1-1 0,0 0 0,0 1 0,0-1 0,0 0 0,1-2 0,0 1 0,-1-1 0,2 0 0,-1 1 0,0 0 0,0-1 0,1 1 0,-1 0 0,1 0 0,0 0 0,0 0 0,0 0 0,0 1 0,0-1 0,0 1 0,3-3 0,7-4 41,1 0-1,14-7 1,6-4-1528,-21 12-5339</inkml:trace>
</inkml:ink>
</file>

<file path=ppt/ink/ink2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2"/>
    </inkml:context>
    <inkml:brush xml:id="br0">
      <inkml:brushProperty name="width" value="0.05" units="cm"/>
      <inkml:brushProperty name="height" value="0.05" units="cm"/>
    </inkml:brush>
  </inkml:definitions>
  <inkml:trace contextRef="#ctx0" brushRef="#br0">0 0 24575,'5'3'0,"4"5"0,5 3 0,3 10 0,1 5 0,0-3 0,-1-5 0,-1-5 0,-1-6 0,3-6 0,0-10 0,-4-7 0,-3-3 0,-3-3 0,-4 4-8191</inkml:trace>
</inkml:ink>
</file>

<file path=ppt/ink/ink2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3"/>
    </inkml:context>
    <inkml:brush xml:id="br0">
      <inkml:brushProperty name="width" value="0.05" units="cm"/>
      <inkml:brushProperty name="height" value="0.05" units="cm"/>
    </inkml:brush>
  </inkml:definitions>
  <inkml:trace contextRef="#ctx0" brushRef="#br0">0 28 24575,'1'1'0,"1"0"0,-1 0 0,0 0 0,0 0 0,0 1 0,0-1 0,0 0 0,0 0 0,0 1 0,-1-1 0,1 1 0,0-1 0,1 4 0,1 0 0,26 51 0,-17-33 0,0 0 0,1-1 0,1-1 0,1 0 0,28 30 0,-30-38 0,0-1 0,27 17 0,-33-24 0,1-1 0,0-1 0,0 0 0,0 0 0,1-1 0,-1 0 0,11 0 0,20-1 0,43-5 0,-73 1 0,1-1 0,-1 0 0,0-1 0,0 0 0,0-1 0,-1 0 0,1-1 0,9-10 0,4-1 0,-17 14 0,1-1 0,-1 0 0,0 0 0,0-1 0,0 1 0,-1-1 0,0-1 0,0 1 0,0-1 0,0 0 0,-1 0 0,0 0 0,0-1 0,0 0 0,-1 1 0,0-1 0,0 0 0,0-1 0,-1 1 0,0 0 0,0 0 0,-1-1 0,0 1 0,0-11 0,0 17 0,-1 0 0,1 1 0,0-1 0,1 0 0,-1 1 0,0-1 0,0 0 0,0 1 0,1-1 0,-1 0 0,1 1 0,-1-1 0,1 1 0,-1-1 0,1 1 0,0-1 0,-1 1 0,1 0 0,0-1 0,0 1 0,0 0 0,0 0 0,0 0 0,2-2 0,8-10 0,-11 12-26,1 0-1,-1 0 1,0 1-1,0-1 1,0 0-1,-1 0 0,1 1 1,0-1-1,0 0 1,0 1-1,0-1 1,0 0-1,-1 1 1,1-1-1,0 0 1,0 1-1,-1-1 1,1 1-1,0-1 0,-1 0 1,1 1-1,-1-1 1,1 1-1,0 0 1,-1-1-1,1 1 1,-1-1-1,1 1 1,-2-1-1,1 0-542,-12-12-6257</inkml:trace>
</inkml:ink>
</file>

<file path=ppt/ink/ink2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4"/>
    </inkml:context>
    <inkml:brush xml:id="br0">
      <inkml:brushProperty name="width" value="0.05" units="cm"/>
      <inkml:brushProperty name="height" value="0.05" units="cm"/>
    </inkml:brush>
  </inkml:definitions>
  <inkml:trace contextRef="#ctx0" brushRef="#br0">105 0 24575,'3'0'0,"-3"0"0,-2 0 0,-4 0 0,-4 3 0,-2 5 0,-6 3 0,-3 4 0,0 2 0,3-2-8191</inkml:trace>
</inkml:ink>
</file>

<file path=ppt/ink/ink2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55"/>
    </inkml:context>
    <inkml:brush xml:id="br0">
      <inkml:brushProperty name="width" value="0.05" units="cm"/>
      <inkml:brushProperty name="height" value="0.05" units="cm"/>
    </inkml:brush>
  </inkml:definitions>
  <inkml:trace contextRef="#ctx0" brushRef="#br0">118 34 24575,'-3'0'0,"-2"0"0,-4 0 0,-2 0 0,-5 0 0,-1 0 0,-1-3 0,3-5 0,1-3 0,4-1-8191</inkml:trace>
</inkml:ink>
</file>

<file path=ppt/ink/ink2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7"/>
    </inkml:context>
    <inkml:brush xml:id="br0">
      <inkml:brushProperty name="width" value="0.05" units="cm"/>
      <inkml:brushProperty name="height" value="0.05" units="cm"/>
    </inkml:brush>
  </inkml:definitions>
  <inkml:trace contextRef="#ctx0" brushRef="#br0">0 1 24575,'0'3'0,"0"4"0,0 5 0,0 2 0,0 3 0,0 2 0,0 0 0,0 0 0,0-3-8191</inkml:trace>
</inkml:ink>
</file>

<file path=ppt/ink/ink2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8"/>
    </inkml:context>
    <inkml:brush xml:id="br0">
      <inkml:brushProperty name="width" value="0.05" units="cm"/>
      <inkml:brushProperty name="height" value="0.05" units="cm"/>
    </inkml:brush>
  </inkml:definitions>
  <inkml:trace contextRef="#ctx0" brushRef="#br0">0 0 24575,'0'6'0,"0"16"0,0 9 0,0 6 0,0 7 0,0-2 0,0-4 0,0-6 0,0-8-8191</inkml:trace>
</inkml:ink>
</file>

<file path=ppt/ink/ink2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9"/>
    </inkml:context>
    <inkml:brush xml:id="br0">
      <inkml:brushProperty name="width" value="0.05" units="cm"/>
      <inkml:brushProperty name="height" value="0.05" units="cm"/>
    </inkml:brush>
  </inkml:definitions>
  <inkml:trace contextRef="#ctx0" brushRef="#br0">132 37 24575,'-1'-1'0,"1"0"0,0 0 0,-1 0 0,1 0 0,-1 1 0,1-1 0,-1 0 0,0 0 0,1 1 0,-1-1 0,1 1 0,-1-1 0,0 1 0,1-1 0,-1 1 0,0-1 0,0 1 0,1 0 0,-1-1 0,0 1 0,0 0 0,1 0 0,-1 0 0,0 0 0,0 0 0,0 0 0,-1 0 0,-23 0 0,20 1 0,1 0 0,-1 0 0,0 1 0,0 0 0,1 0 0,-1 1 0,1-1 0,-1 1 0,1 0 0,0 1 0,0 0 0,0-1 0,-4 7 0,6-7 0,0 0 0,0 0 0,0 1 0,0-1 0,1 1 0,-1 0 0,1 0 0,-1-1 0,1 1 0,0 0 0,0 1 0,1-1 0,-1 0 0,1 0 0,-1 0 0,1 0 0,0 1 0,0-1 0,0 0 0,1 0 0,0 5 0,2 4 0,0-1 0,1 0 0,-1 1 0,2-2 0,0 1 0,0-1 0,0 0 0,1 0 0,0 0 0,1-1 0,0-1 0,0 0 0,1 0 0,0 0 0,0-2 0,16 13 0,-21-18 0,0 0 0,0 0 0,0-1 0,1 0 0,-1 0 0,0 0 0,1 0 0,-1-1 0,0 1 0,1-1 0,-1 0 0,0-1 0,1 1 0,-1-1 0,1 0 0,-1 0 0,5-2 0,1-3 0,-1 0 0,1 0 0,-1-1 0,12-14 0,-7 9 0,-13 11 0,1 0 0,0 0 0,-1 0 0,1 1 0,0-1 0,0 0 0,0 1 0,0-1 0,0 1 0,0-1 0,0 1 0,0-1 0,0 1 0,-1 0 0,1 0 0,0-1 0,0 1 0,0 0 0,0 0 0,0 1 0,0-1 0,0 0 0,0 0 0,0 0 0,0 1 0,0-1 0,0 1 0,0-1 0,0 1 0,0-1 0,1 2 0,1 2 0,-1-1 0,1 1 0,-1 0 0,1 1 0,-1-1 0,3 8 0,4 8 0,-5-13 0,1 0 0,-1 0 0,1 0 0,0-1 0,0 0 0,0 0 0,0-1 0,1 0 0,0 0 0,0 0 0,7 3 0,-9-6 0,0 0 0,0-1 0,0 1 0,0-1 0,0 0 0,1-1 0,-1 0 0,0 1 0,0-1 0,0-1 0,1 1 0,-1-1 0,0 0 0,0-1 0,0 1 0,0-1 0,0 0 0,0 0 0,4-4 0,-6 5 0,0-1 0,0 0 0,0 0 0,0-1 0,0 1 0,0 0 0,0-1 0,-1 0 0,1 1 0,-1-1 0,1 0 0,-1 0 0,0 0 0,1-4 0,1-3 0,-1-1 0,0 1 0,1-13 0,-3 14 0,2-1 0,-1 1 0,4-13 0,-5 21 0,1 1 0,-1-1 0,0 1 0,0-1 0,1 1 0,-1-1 0,0 1 0,1-1 0,-1 1 0,0-1 0,1 1 0,-1-1 0,0 1 0,1 0 0,-1-1 0,1 1 0,-1 0 0,1 0 0,-1-1 0,1 1 0,-1 0 0,0 0 0,1 0 0,-1 0 0,1 0 0,-1 0 0,1 0 0,-1 0 0,1 0 0,-1 0 0,1 0 0,-1 0 0,1 0 0,-1 0 0,1 1 0,-1-1 0,1 0 0,0 1 0,21 17 0,-12-10 0,-1-2 0,0-1 0,1 0 0,-1-1 0,1 0 0,0-1 0,0 0 0,10 0 0,-16-2 0,0 0 0,0-1 0,0 0 0,1 0 0,-1-1 0,0 1 0,0-1 0,0 0 0,0-1 0,0 1 0,-1-1 0,1 0 0,0 0 0,0-1 0,-1 1 0,1-1 0,-1 0 0,0-1 0,6-6 0,-7 6 0,0 0 0,0 0 0,0 0 0,-1 0 0,0 0 0,1-1 0,-1 1 0,0-1 0,-1 1 0,1-1 0,-1 1 0,1-1 0,-1 1 0,0-1 0,0 0 0,-1 1 0,1-1 0,-1 1 0,1-1 0,-1 1 0,0-1 0,-1 1 0,-2-8 0,0 1 0,0 0 0,-1 1 0,0-1 0,0 1 0,-1 1 0,0-1 0,-13-14 0,-40-33-1365,41 42-5461</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51.490"/>
    </inkml:context>
    <inkml:brush xml:id="br0">
      <inkml:brushProperty name="width" value="0.2" units="cm"/>
      <inkml:brushProperty name="height" value="0.2" units="cm"/>
    </inkml:brush>
  </inkml:definitions>
  <inkml:trace contextRef="#ctx0" brushRef="#br0">1 339 24575,'1'-22'0,"1"1"0,9-36 0,-6 30 0,3-27 0,-7 39-151,1 1-1,1-1 0,0 1 0,1 0 1,0 0-1,1 0 0,1 1 1,8-14-1,-4 9-6674</inkml:trace>
</inkml:ink>
</file>

<file path=ppt/ink/ink2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5"/>
    </inkml:context>
    <inkml:brush xml:id="br0">
      <inkml:brushProperty name="width" value="0.05" units="cm"/>
      <inkml:brushProperty name="height" value="0.05" units="cm"/>
    </inkml:brush>
  </inkml:definitions>
  <inkml:trace contextRef="#ctx0" brushRef="#br0">101 0 24575,'-2'0'0,"-4"0"0,-2 4 0,-3 3 0,-2 11 0,1 8 0,3 6 0,0 11 0,-2 7 0,-1 1 0,5-1 0,7 0 0,4-5 0,5-4 0,3-5 0,2-7 0,1-7 0,-2-8-8191</inkml:trace>
</inkml:ink>
</file>

<file path=ppt/ink/ink2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6"/>
    </inkml:context>
    <inkml:brush xml:id="br0">
      <inkml:brushProperty name="width" value="0.05" units="cm"/>
      <inkml:brushProperty name="height" value="0.05" units="cm"/>
    </inkml:brush>
  </inkml:definitions>
  <inkml:trace contextRef="#ctx0" brushRef="#br0">38 0 24575,'0'7'0,"-2"11"0,-2 6 0,-4 8 0,0 2 0,0 1 0,2 5 0,4 2 0,3-4 0,1-4 0,2-2 0,4-4 0,2-2 0,2-7 0,-1-6-8191</inkml:trace>
</inkml:ink>
</file>

<file path=ppt/ink/ink2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3"/>
    </inkml:context>
    <inkml:brush xml:id="br0">
      <inkml:brushProperty name="width" value="0.05" units="cm"/>
      <inkml:brushProperty name="height" value="0.05" units="cm"/>
    </inkml:brush>
  </inkml:definitions>
  <inkml:trace contextRef="#ctx0" brushRef="#br0">0 0 24575,'3'0'0,"2"10"0,7 9 0,0 5 0,-2 4 0,-2 7 0,-3 8 0,-2 5 0,-1 1 0,-2-4 0,0-7 0,-1-7 0,1-9-8191</inkml:trace>
</inkml:ink>
</file>

<file path=ppt/ink/ink2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25.244"/>
    </inkml:context>
    <inkml:brush xml:id="br0">
      <inkml:brushProperty name="width" value="0.05" units="cm"/>
      <inkml:brushProperty name="height" value="0.05" units="cm"/>
    </inkml:brush>
  </inkml:definitions>
  <inkml:trace contextRef="#ctx0" brushRef="#br0">0 0 24575,'2'7'0,"7"11"0,2 9 0,4 9 0,0 12 0,4 10 0,0 8 0,-3-1 0,-4-6 0,-4-5 0,-4-4 0,-2-6 0,-2-8 0,0-10-8191</inkml:trace>
</inkml:ink>
</file>

<file path=ppt/ink/ink2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3"/>
    </inkml:context>
    <inkml:brush xml:id="br0">
      <inkml:brushProperty name="width" value="0.35" units="cm"/>
      <inkml:brushProperty name="height" value="0.35" units="cm"/>
      <inkml:brushProperty name="color" value="#00A0D7"/>
    </inkml:brush>
  </inkml:definitions>
  <inkml:trace contextRef="#ctx0" brushRef="#br0">1142 202 24575,'-2'1'0,"1"0"0,-1 0 0,1 0 0,-1-1 0,1 1 0,-1-1 0,0 1 0,1-1 0,-1 0 0,0 0 0,1 1 0,-1-1 0,0-1 0,0 1 0,1 0 0,-1 0 0,0-1 0,1 1 0,-3-2 0,-1 1 0,-190-53 0,88 21 0,23 9 0,-263-66 0,340 89 0,0 0 0,-1 0 0,1 1 0,0 0 0,0 1 0,0-1 0,0 2 0,-7 1 0,-4 3 0,-29 16 0,38-18 0,-17 8 0,11-5 0,-1 1 0,-18 13 0,30-18 0,-1 1 0,1 0 0,0 0 0,0 0 0,0 0 0,0 1 0,1 0 0,-1 0 0,1 0 0,0 0 0,-2 7 0,-5 13 0,2 0 0,0 1 0,-4 29 0,-9 83 0,20-127 0,-8 52 0,3-24 0,-3 58 0,8-75 0,0 11 0,4 50 0,-1-71 0,1 0 0,0 0 0,1 0 0,9 21 0,-1-5 0,9 30 0,1-2 0,3 0 0,43 70 0,-55-103 0,-1 0 0,17 47 0,10 19 0,-34-79 0,1 0 0,0-1 0,0 0 0,1 0 0,0-1 0,12 12 0,-13-15 0,0-2 0,0 1 0,0-1 0,0 0 0,1 0 0,-1-1 0,1 0 0,-1 0 0,11 1 0,18 5 0,-18-1 0,1-2 0,0 0 0,0-2 0,0 0 0,0-1 0,1-1 0,-1-1 0,32-5 0,19-6 0,-38 7 0,0-2 0,0-1 0,-1-2 0,48-20 0,-47 11 0,-24 14 0,-1-1 0,1 2 0,0-1 0,0 1 0,0 0 0,0 1 0,0-1 0,1 2 0,13-2 0,-12 1 0,-1 1 0,1-1 0,-1-1 0,0 0 0,0 0 0,0-1 0,0 0 0,11-8 0,1 1 0,66-40 0,-80 49 0,-1-1 0,0 0 0,0 0 0,-1 0 0,1-1 0,0 0 0,-1 0 0,0 0 0,0-1 0,0 1 0,0-1 0,-1 0 0,1 0 0,-1-1 0,-1 1 0,1-1 0,0 0 0,-1 0 0,0 0 0,-1 0 0,1 0 0,-1 0 0,0 0 0,1-12 0,-2 8-89,0 0 126,0 1-1,-1-1 1,1 1 0,-2-1 0,-1-10-1,2 18-98,0-1 0,0 1-1,0 0 1,0-1 0,0 1-1,0 0 1,0 0 0,-1 0-1,1 0 1,-1 0 0,1 0-1,-1 0 1,0 1 0,0-1-1,1 1 1,-1-1-1,0 1 1,0 0 0,0 0-1,-1 0 1,1 0 0,0 0-1,-4-1 1</inkml:trace>
</inkml:ink>
</file>

<file path=ppt/ink/ink2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1"/>
    </inkml:context>
    <inkml:brush xml:id="br0">
      <inkml:brushProperty name="width" value="0.05" units="cm"/>
      <inkml:brushProperty name="height" value="0.05" units="cm"/>
    </inkml:brush>
  </inkml:definitions>
  <inkml:trace contextRef="#ctx0" brushRef="#br0">86 2 24575,'16'-1'0,"-1"1"0,0 0 0,16 3 0,-28-2 0,1 0 0,0 0 0,0 0 0,-1 0 0,1 1 0,0-1 0,-1 1 0,0 0 0,1 0 0,-1 1 0,0-1 0,0 1 0,3 3 0,-5-5 0,0-1 0,-1 1 0,1 0 0,-1-1 0,1 1 0,-1 0 0,1 0 0,-1 0 0,1-1 0,-1 1 0,0 0 0,1 0 0,-1 0 0,0 0 0,0 0 0,1 0 0,-1 0 0,0 0 0,0 1 0,0-1 0,-1 0 0,1-1 0,0 1 0,-1 0 0,1-1 0,0 1 0,-1 0 0,1-1 0,-1 1 0,1-1 0,-1 1 0,1-1 0,-1 1 0,1-1 0,-1 1 0,1-1 0,-1 0 0,1 1 0,-2 0 0,-4 1 0,0 0 0,0-1 0,0 1 0,-10 0 0,3 0 0,-15 7 0,18-6 0,0 0 0,-1 0 0,1-1 0,-18 1 0,23-3 0,0 0 0,1 1 0,0-2 0,-1 1 0,1 0 0,0-1 0,-8-3 0,11 4 0,-1-1 0,1 0 0,0 0 0,0 0 0,0 0 0,0 0 0,0 0 0,0 0 0,0 0 0,0 0 0,0 0 0,1-1 0,-1 1 0,0 0 0,1-1 0,-1 1 0,1-1 0,-1 1 0,1-1 0,-1 1 0,1-1 0,0 1 0,0-1 0,0 1 0,0-4 0,0 2 0,-1 0 0,1 0 0,0 0 0,1 0 0,-1 0 0,0 0 0,1 0 0,0 0 0,-1 0 0,1 0 0,0 0 0,2-2 0,-2 3 0,-1 1 0,1 0 0,0 0 0,0 0 0,0 0 0,0 0 0,1 0 0,-1 0 0,0 1 0,0-1 0,0 0 0,1 1 0,-1-1 0,0 1 0,1-1 0,-1 1 0,0 0 0,1 0 0,-1-1 0,0 1 0,1 0 0,-1 1 0,0-1 0,1 0 0,-1 0 0,2 1 0,30 10-1365,-18-6-5461</inkml:trace>
</inkml:ink>
</file>

<file path=ppt/ink/ink2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2"/>
    </inkml:context>
    <inkml:brush xml:id="br0">
      <inkml:brushProperty name="width" value="0.05" units="cm"/>
      <inkml:brushProperty name="height" value="0.05" units="cm"/>
    </inkml:brush>
  </inkml:definitions>
  <inkml:trace contextRef="#ctx0" brushRef="#br0">24 10 24575,'9'-1'0,"0"2"0,0-1 0,11 4 0,-16-3 0,-1 0 0,1 0 0,-1 1 0,0 0 0,1 0 0,-1 0 0,0 0 0,0 1 0,0-1 0,4 5 0,-3-3 0,-1 0 0,0 0 0,0 1 0,0-1 0,0 1 0,-1 0 0,4 9 0,-5-14 0,-1 1 0,1 0 0,-1 0 0,0 0 0,0 0 0,0 0 0,1 0 0,-1 0 0,0 0 0,0 1 0,0-1 0,0 0 0,0 0 0,0 0 0,-1 0 0,1 0 0,0 0 0,0 0 0,-1 0 0,1 0 0,0-1 0,-1 1 0,1 0 0,-1 0 0,1 0 0,-1 0 0,0 0 0,1-1 0,-1 1 0,0 0 0,1-1 0,-1 1 0,0 0 0,0-1 0,1 1 0,-1-1 0,0 1 0,0-1 0,0 0 0,0 1 0,0-1 0,1 0 0,-1 0 0,0 0 0,0 0 0,0 0 0,-1 0 0,-10 2 0,1-1 0,0 0 0,0-1 0,0-1 0,-1 0 0,-17-4 0,28 5 0,0-1 0,0 1 0,0 0 0,0-1 0,0 1 0,0-1 0,0 1 0,0-1 0,0 1 0,0-1 0,0 0 0,1 0 0,-1 1 0,0-1 0,0 0 0,1 0 0,-1 0 0,0 0 0,1 0 0,-1 0 0,1 0 0,-1 0 0,1 0 0,-1 0 0,1 0 0,0-1 0,0 1 0,-1 0 0,1 0 0,0 0 0,0-1 0,0 1 0,0 0 0,0 0 0,1-2 0,-1 0 0,1 1 0,0-1 0,0 1 0,0-1 0,0 1 0,0 0 0,1-1 0,-1 1 0,1 0 0,-1 0 0,1 0 0,0 0 0,-1 0 0,1 1 0,2-3 0,6-2 41,1-1-1,11-4 1,6-3-1528,-18 8-5339</inkml:trace>
</inkml:ink>
</file>

<file path=ppt/ink/ink2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3"/>
    </inkml:context>
    <inkml:brush xml:id="br0">
      <inkml:brushProperty name="width" value="0.05" units="cm"/>
      <inkml:brushProperty name="height" value="0.05" units="cm"/>
    </inkml:brush>
  </inkml:definitions>
  <inkml:trace contextRef="#ctx0" brushRef="#br0">0 0 24575,'4'2'0,"4"4"0,3 2 0,3 7 0,1 3 0,0-1 0,-1-4 0,0-4 0,-1-3 0,1-6 0,1-6 0,-3-6 0,-3-2 0,-3-1 0,-3 2-8191</inkml:trace>
</inkml:ink>
</file>

<file path=ppt/ink/ink2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4"/>
    </inkml:context>
    <inkml:brush xml:id="br0">
      <inkml:brushProperty name="width" value="0.05" units="cm"/>
      <inkml:brushProperty name="height" value="0.05" units="cm"/>
    </inkml:brush>
  </inkml:definitions>
  <inkml:trace contextRef="#ctx0" brushRef="#br0">0 20 24575,'1'1'0,"0"0"0,0-1 0,0 1 0,0 0 0,0 0 0,0 0 0,-1 0 0,1 0 0,0 0 0,-1 0 0,1 0 0,0 0 0,0 2 0,2 1 0,21 36 0,-14-24 0,0 1 0,1-1 0,0-1 0,1 0 0,24 22 0,-25-28 0,0-1 0,22 13 0,-27-17 0,1-2 0,0 1 0,-1-1 0,1 0 0,0 0 0,0-1 0,9 0 0,16 0 0,36-4 0,-60 1 0,-1-1 0,1 0 0,0 0 0,-1-1 0,1 0 0,-1 0 0,0-1 0,8-7 0,3-2 0,-13 11 0,-1 0 0,0-1 0,0 1 0,1-1 0,-2 0 0,1-1 0,0 1 0,-1-1 0,0 0 0,0 0 0,0 0 0,0 0 0,-1 0 0,0-1 0,0 0 0,0 1 0,-1-1 0,1 0 0,-1 0 0,0 0 0,-1 0 0,1 0 0,-1 0 0,-1-7 0,1 11 0,0 1 0,0 0 0,0 0 0,0-1 0,0 1 0,0 0 0,1 0 0,-1 0 0,0-1 0,0 1 0,1 0 0,-1 0 0,1 0 0,-1 0 0,1 0 0,-1 0 0,1 0 0,0 0 0,-1 0 0,1 0 0,0 0 0,0 0 0,0 1 0,1-2 0,8-8 0,-10 10-26,0-1-1,0 1 1,0-1-1,0 0 1,0 1-1,0-1 0,0 1 1,-1-1-1,1 1 1,0-1-1,0 1 1,0-1-1,0 1 1,-1 0-1,1-1 1,0 1-1,0-1 1,-1 1-1,1-1 0,0 1 1,0 0-1,-1-1 1,1 1-1,0 0 1,-1-1-1,1 1 1,-1 0-1,1-1 1,-1 1-1,0-1-542,-10-9-6257</inkml:trace>
</inkml:ink>
</file>

<file path=ppt/ink/ink2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5"/>
    </inkml:context>
    <inkml:brush xml:id="br0">
      <inkml:brushProperty name="width" value="0.05" units="cm"/>
      <inkml:brushProperty name="height" value="0.05" units="cm"/>
    </inkml:brush>
  </inkml:definitions>
  <inkml:trace contextRef="#ctx0" brushRef="#br0">87 0 24575,'2'0'0,"-1"0"0,-3 0 0,-3 0 0,-3 2 0,-2 4 0,-5 2 0,-3 2 0,1 2 0,2-1-8191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38"/>
    </inkml:context>
    <inkml:brush xml:id="br0">
      <inkml:brushProperty name="width" value="0.35" units="cm"/>
      <inkml:brushProperty name="height" value="0.35" units="cm"/>
    </inkml:brush>
  </inkml:definitions>
  <inkml:trace contextRef="#ctx0" brushRef="#br0">3005 174 24575,'-43'-15'0,"-16"-5"0,-554-89 0,448 91 0,-305 6 0,449 12 0,0 1 0,1 0 0,-1 2 0,1 0 0,0 1 0,0 1 0,0 1 0,-20 8 0,-40 21 0,-50 27 0,26-2 0,-192 80 0,174-89 0,106-43 0,0 0 0,0 2 0,2 0 0,-1 0 0,-16 16 0,-3 9 0,0 1 0,-42 61 0,58-70 0,2 0 0,1 1 0,1 0 0,-19 60 0,4 5 0,-17 59 0,37-116 0,2-1 0,-3 52 0,4-14 0,-3-1 0,-28 107 0,-65 132 0,70-221 0,-23 96 0,45-136 0,1 0 0,3 0 0,1 88 0,7-69 0,4 0 0,29 135 0,-27-173 0,1-1 0,2 0 0,1-1 0,2 0 0,0-1 0,2-1 0,2 0 0,39 47 0,-21-35 0,64 55 0,-82-80 0,0-1 0,1 0 0,1-1 0,0-1 0,0-1 0,31 10 0,216 51 0,-171-49 0,132 48 0,-173-51 0,1-3 0,95 14 0,-6 0 0,-27-3 0,0-5 0,1-5 0,1-6 0,0-4 0,145-9 0,-199-4 0,-1-2 0,86-22 0,-109 18 0,0-1 0,-1-2 0,-1-2 0,55-31 0,-91 46 0,0 0 0,0-1 0,0 0 0,-1 0 0,1 0 0,-1 0 0,0-1 0,0 1 0,0-1 0,0 0 0,0 1 0,-1-1 0,0 0 0,3-8 0,-2 1 0,-1 1 0,0-1 0,0 0 0,-1-21 0,12-87 0,-7 80 0,2-62 0,-8 88-119,0-8-504,-4-26 0</inkml:trace>
</inkml:ink>
</file>

<file path=ppt/ink/ink2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6"/>
    </inkml:context>
    <inkml:brush xml:id="br0">
      <inkml:brushProperty name="width" value="0.05" units="cm"/>
      <inkml:brushProperty name="height" value="0.05" units="cm"/>
    </inkml:brush>
  </inkml:definitions>
  <inkml:trace contextRef="#ctx0" brushRef="#br0">98 24 24575,'-2'0'0,"-3"0"0,-2 0 0,-3 0 0,-2 0 0,-3 0 0,0-2 0,3-3 0,1-4 0,2 1-8191</inkml:trace>
</inkml:ink>
</file>

<file path=ppt/ink/ink2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8"/>
    </inkml:context>
    <inkml:brush xml:id="br0">
      <inkml:brushProperty name="width" value="0.05" units="cm"/>
      <inkml:brushProperty name="height" value="0.05" units="cm"/>
    </inkml:brush>
  </inkml:definitions>
  <inkml:trace contextRef="#ctx0" brushRef="#br0">0 0 24575,'0'3'0,"0"2"0,0 3 0,0 3 0,0 1 0,0 1 0,0 1 0,0 0 0,0-3-8191</inkml:trace>
</inkml:ink>
</file>

<file path=ppt/ink/ink2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9"/>
    </inkml:context>
    <inkml:brush xml:id="br0">
      <inkml:brushProperty name="width" value="0.05" units="cm"/>
      <inkml:brushProperty name="height" value="0.05" units="cm"/>
    </inkml:brush>
  </inkml:definitions>
  <inkml:trace contextRef="#ctx0" brushRef="#br0">0 0 24575,'0'5'0,"0"10"0,0 7 0,0 5 0,0 4 0,0 0 0,0-4 0,0-4 0,0-6-8191</inkml:trace>
</inkml:ink>
</file>

<file path=ppt/ink/ink2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40"/>
    </inkml:context>
    <inkml:brush xml:id="br0">
      <inkml:brushProperty name="width" value="0.05" units="cm"/>
      <inkml:brushProperty name="height" value="0.05" units="cm"/>
    </inkml:brush>
  </inkml:definitions>
  <inkml:trace contextRef="#ctx0" brushRef="#br0">109 26 24575,'0'0'0,"0"-1"0,-1 0 0,1 1 0,0-1 0,-1 1 0,1-1 0,-1 1 0,1-1 0,-1 1 0,1-1 0,-1 1 0,1-1 0,-1 1 0,1 0 0,-1-1 0,0 1 0,1 0 0,-1 0 0,1-1 0,-1 1 0,0 0 0,1 0 0,-1 0 0,0 0 0,1 0 0,-1 0 0,-1 0 0,-19 0 0,17 1 0,0 0 0,0 0 0,0 0 0,1 0 0,-1 1 0,0 0 0,0-1 0,1 2 0,-1-1 0,1 0 0,-1 1 0,1 0 0,-3 3 0,4-3 0,0-1 0,0 0 0,1 1 0,-1-1 0,1 1 0,0 0 0,-1-1 0,1 1 0,0 0 0,1 0 0,-1 0 0,0 0 0,1 0 0,-1 0 0,1 0 0,0 0 0,0 0 0,0 0 0,0 0 0,1 0 0,0 3 0,1 3 0,1 0 0,0 0 0,0 0 0,0-1 0,1 1 0,1-1 0,-1 0 0,1-1 0,0 1 0,1-1 0,0 0 0,0-1 0,0 1 0,0-1 0,1-1 0,13 10 0,-17-14 0,-1 0 0,1 1 0,0-1 0,-1-1 0,1 1 0,0 0 0,0-1 0,-1 1 0,1-1 0,0 0 0,0 0 0,0 0 0,-1-1 0,1 1 0,0-1 0,0 0 0,4-1 0,0-2 0,0 0 0,0-1 0,-1 0 0,12-10 0,-8 6 0,-10 9 0,1-1 0,-1 1 0,1-1 0,0 0 0,-1 1 0,1-1 0,0 1 0,0 0 0,-1-1 0,1 1 0,0 0 0,0-1 0,0 1 0,-1 0 0,1 0 0,0 0 0,0 0 0,0 0 0,0 0 0,-1 0 0,1 0 0,0 0 0,0 0 0,0 0 0,-1 1 0,1-1 0,0 0 0,0 1 0,0-1 0,-1 1 0,2 0 0,0 1 0,0 1 0,1 0 0,-1 0 0,0 0 0,-1 0 0,4 5 0,2 7 0,-3-10 0,-1 0 0,1 0 0,0 0 0,0-1 0,0 1 0,0-1 0,1 0 0,0-1 0,-1 1 0,1-1 0,6 3 0,-7-5 0,-1 1 0,0-1 0,1 0 0,-1-1 0,1 1 0,-1-1 0,1 1 0,-1-1 0,1 0 0,-1-1 0,1 1 0,-1-1 0,0 1 0,1-1 0,-1 0 0,1-1 0,-1 1 0,0-1 0,4-2 0,-5 3 0,-1 0 0,1-1 0,0 1 0,-1-1 0,1 1 0,-1-1 0,1 0 0,-1 0 0,0 0 0,1 0 0,-1 0 0,0 0 0,0 0 0,1-3 0,0-3 0,0 1 0,-1-1 0,1-8 0,-1 9 0,0 1 0,0-1 0,3-9 0,-3 16 0,-1-1 0,0 1 0,0-1 0,0 1 0,1 0 0,-1-1 0,0 1 0,0 0 0,1-1 0,-1 1 0,0 0 0,1-1 0,-1 1 0,0 0 0,1 0 0,-1-1 0,0 1 0,1 0 0,-1 0 0,1 0 0,-1 0 0,0 0 0,1-1 0,-1 1 0,1 0 0,-1 0 0,0 0 0,1 0 0,-1 0 0,1 1 0,-1-1 0,0 0 0,1 0 0,-1 0 0,0 0 0,1 0 0,-1 0 0,1 1 0,18 12 0,-11-7 0,-1-2 0,1 0 0,0-1 0,0 0 0,0 0 0,0-1 0,0 0 0,9 1 0,-13-3 0,-1 1 0,0-1 0,1 0 0,-1 0 0,1-1 0,-1 1 0,0-1 0,1 0 0,-1 0 0,0 0 0,0 0 0,1 0 0,-1-1 0,0 0 0,0 0 0,-1 0 0,1 0 0,0 0 0,4-6 0,-5 5 0,0 1 0,-1-1 0,1 0 0,-1 0 0,0 0 0,0 0 0,0 0 0,0-1 0,-1 1 0,1 0 0,-1 0 0,0-1 0,1 1 0,-1 0 0,-1-1 0,1 1 0,0 0 0,-1-1 0,1 1 0,-1 0 0,0 0 0,0 0 0,-3-6 0,1 1 0,-1 1 0,1-1 0,-2 1 0,1-1 0,-1 1 0,0 1 0,-11-12 0,-33-22-1365,35 28-5461</inkml:trace>
</inkml:ink>
</file>

<file path=ppt/ink/ink2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6"/>
    </inkml:context>
    <inkml:brush xml:id="br0">
      <inkml:brushProperty name="width" value="0.05" units="cm"/>
      <inkml:brushProperty name="height" value="0.05" units="cm"/>
    </inkml:brush>
  </inkml:definitions>
  <inkml:trace contextRef="#ctx0" brushRef="#br0">84 0 24575,'-2'0'0,"-2"0"0,-4 3 0,-1 2 0,-2 8 0,2 5 0,1 6 0,1 6 0,-3 6 0,1 1 0,3-1 0,5 0 0,5-4 0,4-3 0,2-3 0,1-5 0,2-6 0,-2-4-8191</inkml:trace>
</inkml:ink>
</file>

<file path=ppt/ink/ink2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7"/>
    </inkml:context>
    <inkml:brush xml:id="br0">
      <inkml:brushProperty name="width" value="0.05" units="cm"/>
      <inkml:brushProperty name="height" value="0.05" units="cm"/>
    </inkml:brush>
  </inkml:definitions>
  <inkml:trace contextRef="#ctx0" brushRef="#br0">32 0 24575,'0'5'0,"-2"8"0,-1 4 0,-4 6 0,0 1 0,0 2 0,2 3 0,4 0 0,2-1 0,0-4 0,3-1 0,2-3 0,3-1 0,1-6 0,-1-3-8191</inkml:trace>
</inkml:ink>
</file>

<file path=ppt/ink/ink2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4"/>
    </inkml:context>
    <inkml:brush xml:id="br0">
      <inkml:brushProperty name="width" value="0.05" units="cm"/>
      <inkml:brushProperty name="height" value="0.05" units="cm"/>
    </inkml:brush>
  </inkml:definitions>
  <inkml:trace contextRef="#ctx0" brushRef="#br0">0 0 24575,'2'0'0,"3"7"0,4 7 0,1 3 0,-1 3 0,-3 5 0,-1 6 0,-3 3 0,0 2 0,-2-4 0,0-5 0,-1-5 0,1-6-8191</inkml:trace>
</inkml:ink>
</file>

<file path=ppt/ink/ink2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9:35.235"/>
    </inkml:context>
    <inkml:brush xml:id="br0">
      <inkml:brushProperty name="width" value="0.05" units="cm"/>
      <inkml:brushProperty name="height" value="0.05" units="cm"/>
    </inkml:brush>
  </inkml:definitions>
  <inkml:trace contextRef="#ctx0" brushRef="#br0">0 0 24575,'2'5'0,"5"8"0,3 6 0,2 7 0,0 9 0,4 6 0,-1 6 0,-1 0 0,-4-4 0,-4-5 0,-2-2 0,-2-4 0,-2-6 0,0-7-8191</inkml:trace>
</inkml:ink>
</file>

<file path=ppt/ink/ink2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4"/>
    </inkml:context>
    <inkml:brush xml:id="br0">
      <inkml:brushProperty name="width" value="0.35" units="cm"/>
      <inkml:brushProperty name="height" value="0.35" units="cm"/>
      <inkml:brushProperty name="color" value="#008C3A"/>
    </inkml:brush>
  </inkml:definitions>
  <inkml:trace contextRef="#ctx0" brushRef="#br0">1643 1 24575,'-29'2'0,"0"1"0,1 1 0,-50 15 0,40-9 0,-44 6 0,20-8 0,12-1 0,-68 0 0,101-5 0,-1 0 0,1 0 0,0 2 0,-31 11 0,-17 3 0,-14-6 0,53-9 0,0 2 0,1 0 0,-40 14 0,38-7 0,0 0 0,2 2 0,-1 1 0,2 1 0,-39 33 0,22-10 0,2 2 0,-37 47 0,32-36 0,24-30 0,1 1 0,0 1 0,2 1 0,-28 53 0,18-20 0,-26 68 0,46-107 0,1 1 0,2 0 0,0 0 0,-3 37 0,6-43 0,0 0 0,0-1 0,-1 1 0,-1-1 0,0 1 0,-5 12 0,0-3 0,1 1 0,1-1 0,2 1 0,-4 41 0,4 99 0,4-145 0,1-4 0,1 0 0,0 0 0,0 0 0,2 0 0,0 0 0,6 15 0,41 83 0,-28-74 0,43 58 0,-37-56 0,-23-33 0,0 0 0,1-1 0,-1 1 0,2-1 0,-1 0 0,1-1 0,-1 0 0,2 0 0,9 5 0,-3-4 0,0-1 0,1-1 0,-1 0 0,30 4 0,189 27 0,-204-32 0,0 1 0,0 2 0,0 1 0,28 13 0,-28-11 0,1-2 0,0-1 0,0-1 0,1-1 0,37-1 0,-37-2 0,51 2 0,-48-4 0,-1 2 0,49 9 0,24 13 0,154 13 0,-193-31 0,-1 3 0,131 36 0,-124-25 0,-42-12 0,0 1 0,0 1 0,-1 2 0,55 29 0,-1 14 0,-3 4 0,-2 4 0,140 142 0,-203-185 0,-1 0 0,-1 2 0,0-1 0,-2 2 0,0 0 0,9 25 0,-8-12 0,-2 0 0,-1 1 0,9 57 0,-8 12 0,-4 0 0,-6 108 0,-3-186 0,3 163 0,-5 163 0,2-336 0,-2 1 0,0-1 0,-1 0 0,-1 1 0,-1-2 0,-13 31 0,4-16 0,-2-1 0,-33 47 0,28-49 0,-1-1 0,-1-1 0,-42 37 0,47-50 0,-1 0 0,0-2 0,-1 0 0,0-2 0,-1 0 0,-27 8 0,-140 31 0,180-46 0,-300 59 0,218-49 0,-131 3 0,-337-20 0,481-1 0,-1-3 0,-100-26 0,164 29 0,-1-1 0,1 0 0,0-2 0,1 0 0,0 0 0,0-1 0,1-1 0,-14-13 0,-26-17 0,-155-85 0,-47-34 0,242 149 0,1 1 0,0-2 0,0 0 0,1 0 0,0-1 0,1-1 0,1 1 0,0-2 0,0 1 0,1-1 0,1-1 0,0 0 0,1 0 0,1 0 0,-5-19 0,-13-40-1365</inkml:trace>
</inkml:ink>
</file>

<file path=ppt/ink/ink2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5"/>
    </inkml:context>
    <inkml:brush xml:id="br0">
      <inkml:brushProperty name="width" value="0.35" units="cm"/>
      <inkml:brushProperty name="height" value="0.35" units="cm"/>
      <inkml:brushProperty name="color" value="#008C3A"/>
    </inkml:brush>
  </inkml:definitions>
  <inkml:trace contextRef="#ctx0" brushRef="#br0">0 93 24575,'10'-1'0,"0"-1"0,-1 0 0,1-1 0,-1 0 0,0 0 0,12-7 0,5-1 0,0 3 0,0 2 0,0 1 0,1 1 0,48-1 0,0 0 0,340-5 0,-257 12 0,-103-1 0,28-1 0,103-12 0,-135 7-1365</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39"/>
    </inkml:context>
    <inkml:brush xml:id="br0">
      <inkml:brushProperty name="width" value="0.35" units="cm"/>
      <inkml:brushProperty name="height" value="0.35" units="cm"/>
    </inkml:brush>
  </inkml:definitions>
  <inkml:trace contextRef="#ctx0" brushRef="#br0">62 453 24575,'270'8'0,"18"-1"0,-281-7 0,92-5 0,-89 4 0,-1 0 0,0-1 0,0 0 0,0-1 0,0 0 0,0 0 0,0-1 0,10-6 0,-17 8 0,1 0 0,-1 0 0,0 0 0,1-1 0,-1 1 0,0 0 0,-1-1 0,1 0 0,0 1 0,-1-1 0,0 0 0,1 0 0,-1 1 0,0-1 0,-1 0 0,1 0 0,0-6 0,0-4 0,0-1 0,-3-24 0,1 14 0,0 0 0,-1 0 0,-1 0 0,-6-27 0,5 39 0,0 1 0,0 0 0,-1 0 0,0 0 0,-1 0 0,0 1 0,-1 0 0,-12-13 0,15 18 0,0 0 0,0 0 0,-1 1 0,1 0 0,-1 0 0,0 0 0,0 0 0,-1 1 0,1 0 0,-1 0 0,0 0 0,1 1 0,-1-1 0,-1 1 0,1 1 0,0-1 0,0 1 0,-1 0 0,1 1 0,-13 0 0,-482 3 0,496-3 0,0 0 0,0 0 0,0 1 0,0-1 0,0 1 0,0 0 0,0 1 0,0-1 0,0 1 0,0 0 0,0 0 0,1 0 0,-1 1 0,1-1 0,0 1 0,0 0 0,0 1 0,0-1 0,0 0 0,1 1 0,0 0 0,0 0 0,0 0 0,0 0 0,0 0 0,1 1 0,0-1 0,0 1 0,-2 8 0,-3 11 0,2 0 0,1 1 0,-2 40 0,8 76 0,0-86 0,3-1 0,3 0 0,25 94 0,-31-144 0,3 15 0,1-1 0,1 0 0,16 32 0,-19-45 0,-1 0 0,1 0 0,0 0 0,0 0 0,1-1 0,0 1 0,-1-1 0,2 0 0,-1-1 0,0 1 0,1-1 0,-1 0 0,1 0 0,0-1 0,11 4 0,-4-3 0,-1-1 0,1 0 0,25 0 0,-25-2 0,1 1 0,0 0 0,20 5 0,300 68 0,-166-39 0,-154-33 0,-1 1 0,1-2 0,-1 1 0,1-2 0,0 0 0,-1 0 0,16-3 0,-20 1 0,-1 0 0,1 0 0,-1-1 0,0 0 0,0-1 0,0 1 0,0-1 0,0-1 0,-1 0 0,0 0 0,13-11 0,-4 2-1365</inkml:trace>
</inkml:ink>
</file>

<file path=ppt/ink/ink2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8"/>
    </inkml:context>
    <inkml:brush xml:id="br0">
      <inkml:brushProperty name="width" value="0.2" units="cm"/>
      <inkml:brushProperty name="height" value="0.2" units="cm"/>
    </inkml:brush>
  </inkml:definitions>
  <inkml:trace contextRef="#ctx0" brushRef="#br0">370 9 24575,'-18'0'0,"-12"-2"0,1 3 0,-1 0 0,0 2 0,1 1 0,0 1 0,-36 12 0,57-14 0,0 0 0,0 1 0,0-1 0,1 2 0,-1-1 0,1 1 0,0 0 0,-12 11 0,16-12 0,0 1 0,0-1 0,0 1 0,0 0 0,1 0 0,-1 0 0,1 0 0,0 0 0,1 0 0,0 0 0,-1 1 0,1-1 0,1 1 0,-1-1 0,1 8 0,5 210 0,-4-216 0,0 0 0,0 1 0,0-1 0,1 0 0,0 0 0,1 0 0,-1 0 0,1 0 0,1 0 0,-1-1 0,1 0 0,0 0 0,9 11 0,-5-9 0,1 0 0,0 0 0,0-1 0,0 0 0,1-1 0,0 0 0,0 0 0,12 4 0,-19-9 0,232 88 0,-202-79 0,2-2 0,-1-1 0,1-2 0,0-1 0,41-2 0,178-6 0,-249 3 0,-1 1 0,1-1 0,-1 0 0,0 0 0,0 0 0,1-1 0,-1 1 0,0-1 0,0 0 0,0 0 0,-1 0 0,1-1 0,0 0 0,-1 0 0,0 1 0,1-2 0,-1 1 0,-1 0 0,1-1 0,0 0 0,-1 1 0,1-1 0,-1 0 0,0 0 0,0 0 0,1-8 0,5-10 0,-2 0 0,-1 0 0,5-44 0,-9 62 0,1-14 0,-1 0 0,0 0 0,-1-1 0,-1 1 0,-1 0 0,-1 0 0,0 0 0,-10-30 0,10 39 0,0 0 0,-1 0 0,0 0 0,-1 0 0,0 1 0,0-1 0,-1 1 0,0 0 0,0 1 0,-1 0 0,0 0 0,0 0 0,-1 1 0,1 0 0,-1 1 0,-1 0 0,-11-6 0,9 8 0,1 0 0,0 1 0,0 0 0,-1 0 0,1 1 0,-1 1 0,1 0 0,-14 2 0,-43-3 0,62 1 0,-1-1 0,1-1 0,-1 1 0,1-1 0,0 0 0,0 0 0,0 0 0,0-1 0,0 0 0,-5-4 0,-7-9-135,0 0-1,1-1 1,-21-29 0,26 31-689</inkml:trace>
</inkml:ink>
</file>

<file path=ppt/ink/ink2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9"/>
    </inkml:context>
    <inkml:brush xml:id="br0">
      <inkml:brushProperty name="width" value="0.2" units="cm"/>
      <inkml:brushProperty name="height" value="0.2" units="cm"/>
    </inkml:brush>
  </inkml:definitions>
  <inkml:trace contextRef="#ctx0" brushRef="#br0">1 1 24575,'3'0'0</inkml:trace>
</inkml:ink>
</file>

<file path=ppt/ink/ink2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0"/>
    </inkml:context>
    <inkml:brush xml:id="br0">
      <inkml:brushProperty name="width" value="0.2" units="cm"/>
      <inkml:brushProperty name="height" value="0.2" units="cm"/>
    </inkml:brush>
  </inkml:definitions>
  <inkml:trace contextRef="#ctx0" brushRef="#br0">557 17 24575,'-1'-1'0,"1"1"0,-1-1 0,1 0 0,-1 0 0,1 0 0,-1 0 0,0 0 0,1 0 0,-1 1 0,0-1 0,0 0 0,1 0 0,-1 1 0,0-1 0,0 1 0,0-1 0,0 1 0,0-1 0,0 1 0,0-1 0,0 1 0,0 0 0,0 0 0,0 0 0,0-1 0,0 1 0,0 0 0,-1 1 0,-34-3 0,3 8 0,0 0 0,1 3 0,-53 20 0,59-20 0,13-4 0,-208 80 0,218-84 0,0 0 0,-1 1 0,2-1 0,-1 1 0,0 0 0,0 0 0,0 0 0,1 0 0,-1 1 0,1-1 0,0 1 0,0-1 0,0 1 0,0 0 0,0 0 0,0 0 0,1 0 0,-1 0 0,1 0 0,-1 4 0,0 2 0,1 1 0,0 0 0,1-1 0,0 1 0,3 17 0,-3-25 0,1 19 0,2-1 0,0 1 0,1-1 0,1 0 0,12 29 0,-14-41 0,1 0 0,0 0 0,0-1 0,1 1 0,0-1 0,0 0 0,1-1 0,0 0 0,0 1 0,0-2 0,1 1 0,0-1 0,0 0 0,0-1 0,13 7 0,-8-7 0,0 0 0,1 0 0,-1-2 0,1 1 0,0-2 0,0 0 0,0 0 0,21-3 0,-14 0 0,1-1 0,0-1 0,0 0 0,29-12 0,57-36 0,-60 28 0,-36 19 0,0-1 0,0-1 0,0 0 0,-1-1 0,0 0 0,0 0 0,-1-1 0,0 0 0,-1-1 0,0 0 0,9-13 0,-14 16 0,1 0 0,-1 0 0,0 0 0,-1 0 0,1 0 0,-1-1 0,-1 1 0,1-1 0,-1 1 0,-1-1 0,1 1 0,-1-1 0,-1 0 0,1 1 0,-1-1 0,0 1 0,-1-1 0,0 1 0,0 0 0,-5-12 0,5 13-50,0 1-1,0 0 1,-1 0-1,0 0 0,0 1 1,0-1-1,0 1 1,-1 0-1,1-1 1,-1 2-1,0-1 0,0 0 1,-1 1-1,1 0 1,-1 0-1,1 0 1,-1 0-1,0 1 0,0 0 1,0 0-1,0 0 1,-1 1-1,1 0 1,0 0-1,-1 0 1,-7 1-1</inkml:trace>
</inkml:ink>
</file>

<file path=ppt/ink/ink2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1"/>
    </inkml:context>
    <inkml:brush xml:id="br0">
      <inkml:brushProperty name="width" value="0.2" units="cm"/>
      <inkml:brushProperty name="height" value="0.2" units="cm"/>
    </inkml:brush>
  </inkml:definitions>
  <inkml:trace contextRef="#ctx0" brushRef="#br0">0 0 24575</inkml:trace>
</inkml:ink>
</file>

<file path=ppt/ink/ink2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2"/>
    </inkml:context>
    <inkml:brush xml:id="br0">
      <inkml:brushProperty name="width" value="0.2" units="cm"/>
      <inkml:brushProperty name="height" value="0.2" units="cm"/>
    </inkml:brush>
  </inkml:definitions>
  <inkml:trace contextRef="#ctx0" brushRef="#br0">1 119 24575,'3'0'0,"-1"0"0,1 1 0,0 0 0,0 0 0,0 0 0,-1 0 0,1 0 0,0 0 0,-1 1 0,1-1 0,3 4 0,28 26 0,-22-20 0,9 10 0,0-1 0,2-1 0,0-1 0,1-1 0,1-2 0,27 13 0,-23-15 0,0-1 0,1-1 0,1-2 0,0-1 0,0-1 0,0-2 0,1-1 0,41-1 0,-38-4 0,-13 2 0,0-2 0,0 0 0,0-1 0,0-2 0,24-6 0,-42 8 0,1 0 0,0 1 0,0-2 0,-1 1 0,0-1 0,1 1 0,-1-1 0,0 0 0,0-1 0,0 1 0,-1-1 0,1 0 0,-1 0 0,0 0 0,0 0 0,0-1 0,0 1 0,-1-1 0,0 1 0,0-1 0,0 0 0,0 0 0,-1 0 0,0 0 0,0-1 0,0 1 0,0-9 0,-2-12 0,1 18 0,0 1 0,0-1 0,0 1 0,1-1 0,1-7 0,-1 13 0,-1 0 0,1 1 0,0-1 0,-1 0 0,1 1 0,0-1 0,0 1 0,0-1 0,0 1 0,0-1 0,0 1 0,0 0 0,1-1 0,-1 1 0,0 0 0,1 0 0,-1 0 0,1 0 0,-1 0 0,1 0 0,0 1 0,-1-1 0,1 0 0,0 1 0,3-1 0,1 1 0,1-1 0,-1 2 0,1-1 0,-1 1 0,1 0 0,-1 0 0,1 1 0,10 4 0,-10-4 0,-1 0 0,1 0 0,-1 0 0,1-1 0,0 0 0,0-1 0,7 1 0,-14-1 0,0 0 0,1 0 0,-1 0 0,0 0 0,1-1 0,-1 1 0,0 0 0,1 0 0,-1 0 0,0 0 0,1 0 0,-1 0 0,0-1 0,1 1 0,-1 0 0,0 0 0,0 0 0,1-1 0,-1 1 0,0 0 0,0-1 0,1 1 0,-1 0 0,0 0 0,0-1 0,0 1 0,0 0 0,0-1 0,1 1 0,-1 0 0,0-1 0,0 1 0,0-1 0,0 1 0,0-1 0,-5-16 0,-17-17 0,20 32 0,-4-8 15,-2 1 0,1-1 0,-2 2 0,1-1 0,-1 1 0,0 1 0,-11-8 0,14 11-139,-2 1 0,1-1 1,0 1-1,-1 1 0,1-1 0,-1 1 1,1 1-1,-1 0 0,0 0 0,0 0 1,-11 1-1</inkml:trace>
</inkml:ink>
</file>

<file path=ppt/ink/ink2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3"/>
    </inkml:context>
    <inkml:brush xml:id="br0">
      <inkml:brushProperty name="width" value="0.2" units="cm"/>
      <inkml:brushProperty name="height" value="0.2" units="cm"/>
    </inkml:brush>
  </inkml:definitions>
  <inkml:trace contextRef="#ctx0" brushRef="#br0">196 9 24575,'-3'-3'0,"-4"-1"0,-4 3 0,-3 11 0,-3 8 0,-1 1 0,-4-1 0,-4 1 0,-1 0 0,1-3 0,1-1 0</inkml:trace>
</inkml:ink>
</file>

<file path=ppt/ink/ink2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6"/>
    </inkml:context>
    <inkml:brush xml:id="br0">
      <inkml:brushProperty name="width" value="0.2" units="cm"/>
      <inkml:brushProperty name="height" value="0.2" units="cm"/>
    </inkml:brush>
  </inkml:definitions>
  <inkml:trace contextRef="#ctx0" brushRef="#br0">0 712 24575,'8'-1'0,"1"1"0,-1-2 0,0 1 0,0-1 0,-1-1 0,15-5 0,47-28 0,-39 19 0,11-4 0,76-54 0,-107 66 0,1-2 0,-1 0 0,-1 0 0,0-1 0,-1 0 0,0 0 0,-1-1 0,0 0 0,5-14 0,4-7 0,-12 27 0,1 0 0,0 1 0,0-1 0,0 1 0,11-9 0,-12 12 0,0-1 0,0 1 0,-1-1 0,1 0 0,-1 0 0,0 0 0,0 0 0,0-1 0,0 1 0,-1-1 0,0 0 0,0 1 0,0-1 0,-1 0 0,3-11 0,-4 0 0,-1-1 0,-1 1 0,0-1 0,-1 1 0,-1 0 0,-8-24 0,5 17 0,-7-44 0,13 69 0,0 10 0,0 0 0,1 0 0,1 12 0,-1-21 0,1 0 0,-1 0 0,1 1 0,0-1 0,0 0 0,0 0 0,0 0 0,3 4 0,-4-6 0,1 0 0,0 0 0,-1 0 0,1 0 0,0-1 0,0 1 0,-1 0 0,1-1 0,0 1 0,0 0 0,0-1 0,0 1 0,0-1 0,0 1 0,0-1 0,0 0 0,0 1 0,0-1 0,0 0 0,0 0 0,0 0 0,0 0 0,0 0 0,3 0 0,2-1 0,1-1 0,-1 0 0,0 0 0,1 0 0,-1-1 0,0 0 0,9-6 0,43-34 0,-21 15 0,-16 11 0,-20 17 0,0-1 0,0 1 0,0-1 0,0 0 0,-1 1 0,1-1 0,0 0 0,0 0 0,-1 0 0,1 0 0,-1 0 0,1 0 0,-1 0 0,1 0 0,-1 0 0,1 0 0,-1 0 0,0 0 0,0 0 0,1-1 0,-5 4 0,0 1 0,0-1 0,0 1 0,1 0 0,-1 1 0,-5 6 0,-39 52 0,44-58 0,1 1 0,0 1 0,0-1 0,0 0 0,1 1 0,0-1 0,0 1 0,0 0 0,1-1 0,0 1 0,-1 7 0,2-11 0,1 0 0,-1-1 0,1 1 0,-1 0 0,1 0 0,0 0 0,0-1 0,-1 1 0,1-1 0,0 1 0,0 0 0,1-1 0,-1 0 0,0 1 0,0-1 0,1 0 0,-1 1 0,1-1 0,-1 0 0,1 0 0,-1 0 0,1-1 0,0 1 0,-1 0 0,1 0 0,0-1 0,0 0 0,0 1 0,-1-1 0,3 0 0,8 2 0,0 0 0,-1-1 0,16-1 0,-27 0 0,279-4-1365,-253 4-5461</inkml:trace>
</inkml:ink>
</file>

<file path=ppt/ink/ink2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697"/>
    </inkml:context>
    <inkml:brush xml:id="br0">
      <inkml:brushProperty name="width" value="0.2" units="cm"/>
      <inkml:brushProperty name="height" value="0.2" units="cm"/>
    </inkml:brush>
  </inkml:definitions>
  <inkml:trace contextRef="#ctx0" brushRef="#br0">1140 1042 24575,'-12'-2'0,"0"0"0,0-1 0,0 0 0,0-1 0,1 0 0,-1-1 0,1 0 0,0-1 0,-15-11 0,-2 1 0,-17-10 0,1-2 0,1-2 0,2-1 0,1-3 0,-54-58 0,54 52 0,-70-55 0,-22-21 0,126 110 0,1-1 0,0 0 0,0 0 0,0 0 0,1 0 0,0-1 0,0 0 0,1 0 0,0 0 0,1 0 0,-1 0 0,0-10 0,-1-8 0,2 0 0,2-42 0,0 64 0,0 0 0,0 0 0,0-1 0,0 1 0,0 0 0,-1 0 0,1 0 0,-1 0 0,0 0 0,0 0 0,-1 0 0,1 0 0,-1 0 0,0 1 0,0-1 0,0 1 0,0-1 0,-1 1 0,1 0 0,-5-4 0,6 6 0,0 1 0,-1 0 0,1-1 0,-1 1 0,1 0 0,-1 0 0,1 0 0,-1 0 0,1 0 0,-1 0 0,1 0 0,0 0 0,-1 1 0,1-1 0,-1 1 0,1-1 0,-1 1 0,1-1 0,0 1 0,0 0 0,-3 1 0,2-1 0,0 1 0,0-1 0,0 0 0,0 0 0,-1-1 0,1 1 0,0 0 0,0-1 0,-1 0 0,1 1 0,-4-1 0,0-2 0,0 0 0,0 0 0,0 0 0,0-1 0,0 0 0,1 0 0,-1-1 0,-8-7 0,-41-41 0,24 21 0,17 19 0,0 0 0,0 0 0,-1 2 0,-23-13 0,85 63 0,166 95 0,-161-102 0,-46-30 0,2 3 0,0-1 0,1 0 0,-1-1 0,1 0 0,0 0 0,1-1 0,9 3 0,-18-6 0,0 0 0,1 0 0,-1-1 0,0 1 0,1 0 0,-1 0 0,0-1 0,1 1 0,-1-1 0,0 1 0,0-1 0,0 0 0,1 1 0,-1-1 0,0 0 0,0 0 0,0 0 0,0 1 0,0-1 0,0 0 0,-1-1 0,1 1 0,0 0 0,0 0 0,-1 0 0,1 0 0,-1-1 0,1 1 0,-1 0 0,1-1 0,-1 1 0,0 0 0,1-1 0,-1 1 0,0 0 0,0-2 0,1-9 0,0 0 0,0 0 0,-1-14 0,-1 17 0,-4-137 0,4 161 0,-1-1 0,0 0 0,-1 0 0,-7 23 0,6-25 0,0 1 0,1-1 0,1 1 0,0 0 0,0-1 0,1 17 0,1-27 0,0 0 0,1 0 0,-1-1 0,0 1 0,1 0 0,0 0 0,-1-1 0,1 1 0,0 0 0,0-1 0,-1 1 0,1-1 0,0 1 0,1-1 0,-1 1 0,0-1 0,0 0 0,1 1 0,-1-1 0,2 1 0,1 0 0,-1 0 0,1 0 0,-1-1 0,1 0 0,0 1 0,0-1 0,0-1 0,7 2 0,4-2 0,0 0 0,0-1 0,26-4 0,-22 0-170,-1 0-1,0-2 0,0 0 1,0 0-1,-1-2 0,0 0 1,21-16-1</inkml:trace>
</inkml:ink>
</file>

<file path=ppt/ink/ink2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6"/>
    </inkml:context>
    <inkml:brush xml:id="br0">
      <inkml:brushProperty name="width" value="0.35" units="cm"/>
      <inkml:brushProperty name="height" value="0.35" units="cm"/>
      <inkml:brushProperty name="color" value="#E71224"/>
    </inkml:brush>
  </inkml:definitions>
  <inkml:trace contextRef="#ctx0" brushRef="#br0">1 0 24575,'1'28'0,"0"-1"0,2 0 0,1 1 0,1-2 0,1 1 0,14 44 0,68 146 0,-48-125 0,108 266 0,163 372 0,-266-636 0,-6-15 0,47 136 0,-79-189 0,-1 0 0,6 53 0,-3-18 0,79 511 0,-74-462 0,4 172 0,-19 113 0,-2-148 0,5-95 0,-5 179 0,-2-287 0,-2 1 0,-2-1 0,-24 81 0,-9 39 0,7-21 0,24-104 0,1 1 0,1 1 0,2 0 0,-6 83 0,13-123 0,-1-1 0,1 0 0,0 1 0,0-1 0,0 1 0,0-1 0,0 0 0,0 1 0,0-1 0,0 1 0,0-1 0,0 0 0,0 1 0,0-1 0,0 0 0,0 1 0,0-1 0,0 1 0,0-1 0,0 0 0,1 1 0,-1-1 0,0 0 0,0 1 0,0-1 0,0 0 0,1 1 0,-1-1 0,0 0 0,0 0 0,0 1 0,1-1 0,-1 0 0,0 0 0,1 1 0,-1-1 0,0 0 0,0 0 0,1 0 0,-1 0 0,1 1 0,10-15 0,11-29 0,39-110 0,15-33 0,-32 92 0,228-513 0,-30-16 0,-107 220 0,267-725 0,-246 780 0,-115 270 0,2 3 0,66-90 0,-79 127 0,2 2 0,1 2 0,1 2 0,2 2 0,70-47 0,-14 23 0,130-53 0,-101 59 0,237-52 0,132 31 0,27 57-1365</inkml:trace>
</inkml:ink>
</file>

<file path=ppt/ink/ink2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4"/>
    </inkml:context>
    <inkml:brush xml:id="br0">
      <inkml:brushProperty name="width" value="0.2" units="cm"/>
      <inkml:brushProperty name="height" value="0.2" units="cm"/>
    </inkml:brush>
  </inkml:definitions>
  <inkml:trace contextRef="#ctx0" brushRef="#br0">206 6 24575,'-41'-2'0,"28"0"0,0 1 0,1 1 0,-1 0 0,0 1 0,0 1 0,-24 7 0,33-7 0,1 0 0,0 0 0,1 0 0,-1 0 0,0 1 0,0-1 0,1 1 0,-1 0 0,1 0 0,0 0 0,0 0 0,0 1 0,0-1 0,0 1 0,0-1 0,1 1 0,-1 0 0,1 0 0,0 0 0,0 0 0,0 0 0,1 0 0,-1 5 0,-1 11 0,1 0 0,1 0 0,3 34 0,0-3 0,-3-43 0,1 1 0,-1 0 0,1-1 0,1 1 0,-1-1 0,1 0 0,1 1 0,-1-1 0,1 0 0,0-1 0,0 1 0,9 13 0,-6-12 0,0 0 0,1-1 0,0 0 0,0-1 0,1 0 0,-1 0 0,1-1 0,0-1 0,13 7 0,24 16 0,-34-20 0,0-1 0,0 0 0,0-1 0,0-1 0,1 0 0,0-1 0,0 0 0,0-1 0,24 1 0,127-7 0,-158 3 0,-1-1 0,1 1 0,-1-1 0,1 0 0,-1 0 0,1-1 0,-1 0 0,0 0 0,0 0 0,0-1 0,0 1 0,0-1 0,0 0 0,0 0 0,-1-1 0,1 0 0,-1 0 0,0 0 0,0 0 0,0 0 0,0-1 0,-1 1 0,1-1 0,-1 0 0,0 0 0,2-8 0,1-3 0,-1 0 0,-1 0 0,0 0 0,0-1 0,-2 1 0,0-1 0,-1-29 0,0 28 0,-1-1 0,-1 0 0,-1 0 0,0 1 0,-1-1 0,0 1 0,-9-23 0,10 35 0,1 0 0,-1 0 0,0 0 0,-1 0 0,1 0 0,-1 1 0,0-1 0,0 1 0,0 1 0,-1-1 0,1 1 0,-1 0 0,0 0 0,0 0 0,0 1 0,0 0 0,-1 0 0,1 1 0,-1 0 0,1 0 0,-1 0 0,-9 0 0,-22 0 13,-52 5-1,36 0-1402,29-3-5436</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0"/>
    </inkml:context>
    <inkml:brush xml:id="br0">
      <inkml:brushProperty name="width" value="0.35" units="cm"/>
      <inkml:brushProperty name="height" value="0.35" units="cm"/>
    </inkml:brush>
  </inkml:definitions>
  <inkml:trace contextRef="#ctx0" brushRef="#br0">1 0 24575</inkml:trace>
</inkml:ink>
</file>

<file path=ppt/ink/ink2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5"/>
    </inkml:context>
    <inkml:brush xml:id="br0">
      <inkml:brushProperty name="width" value="0.2" units="cm"/>
      <inkml:brushProperty name="height" value="0.2" units="cm"/>
    </inkml:brush>
  </inkml:definitions>
  <inkml:trace contextRef="#ctx0" brushRef="#br0">0 1 24575</inkml:trace>
</inkml:ink>
</file>

<file path=ppt/ink/ink2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6"/>
    </inkml:context>
    <inkml:brush xml:id="br0">
      <inkml:brushProperty name="width" value="0.2" units="cm"/>
      <inkml:brushProperty name="height" value="0.2" units="cm"/>
    </inkml:brush>
  </inkml:definitions>
  <inkml:trace contextRef="#ctx0" brushRef="#br0">221 86 24575,'0'-1'0,"0"1"0,-1-1 0,1 0 0,0 0 0,0 1 0,-1-1 0,1 0 0,0 1 0,-1-1 0,1 1 0,0-1 0,-1 0 0,1 1 0,-1-1 0,1 1 0,-1-1 0,1 1 0,-1 0 0,1-1 0,-1 1 0,1 0 0,-1-1 0,1 1 0,-1 0 0,0 0 0,1-1 0,-2 1 0,-20-4 0,20 4 0,-35-3 0,-51 4 0,86-1 0,-1 1 0,0-1 0,1 1 0,-1 0 0,1 0 0,-1 0 0,1 1 0,0-1 0,-1 1 0,1-1 0,0 1 0,0 0 0,0 0 0,0 0 0,0 0 0,0 1 0,0-1 0,1 1 0,-1-1 0,1 1 0,-1 0 0,1-1 0,0 1 0,0 0 0,0 0 0,0 0 0,0 0 0,1 1 0,-1-1 0,0 4 0,-1 11 0,1 1 0,0 0 0,1 0 0,2 19 0,-1-15 0,-1-10 0,1-1 0,0 0 0,0 1 0,1-1 0,1 0 0,-1 0 0,2 0 0,4 12 0,-5-17 0,1 0 0,-1-1 0,1 1 0,0-1 0,1 0 0,-1-1 0,1 1 0,0-1 0,0 0 0,1-1 0,-1 1 0,1-1 0,11 6 0,5 0 0,1 0 0,0-2 0,0-1 0,43 6 0,97-2 0,-149-10 0,-6 0 0,-1-1 0,1-1 0,-1 1 0,0-1 0,1-1 0,-1 0 0,0 0 0,0-1 0,9-4 0,-11 3 0,0 1 0,-1-1 0,1 0 0,-1 0 0,0-1 0,0 0 0,0 0 0,0 0 0,-1 0 0,0-1 0,0 1 0,5-13 0,-4 8 0,-1-1 0,0 0 0,0 0 0,-1 0 0,0 0 0,-1 0 0,0 0 0,0-1 0,-1 1 0,0 0 0,-1-1 0,0 1 0,0 0 0,-1 0 0,0-1 0,-1 2 0,0-1 0,0 0 0,-1 1 0,0 0 0,0 0 0,-1 0 0,0 0 0,-1 1 0,0 0 0,0 1 0,0 0 0,-9-9 0,10 12 0,-18-19 0,-46-38 0,60 56 0,1 0 0,-1 1 0,0 0 0,0 1 0,0 0 0,0 0 0,-1 2 0,1-1 0,-20 0 0,-38 4-1365</inkml:trace>
</inkml:ink>
</file>

<file path=ppt/ink/ink2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7"/>
    </inkml:context>
    <inkml:brush xml:id="br0">
      <inkml:brushProperty name="width" value="0.2" units="cm"/>
      <inkml:brushProperty name="height" value="0.2" units="cm"/>
    </inkml:brush>
  </inkml:definitions>
  <inkml:trace contextRef="#ctx0" brushRef="#br0">1 0 24575</inkml:trace>
</inkml:ink>
</file>

<file path=ppt/ink/ink2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7"/>
    </inkml:context>
    <inkml:brush xml:id="br0">
      <inkml:brushProperty name="width" value="0.2" units="cm"/>
      <inkml:brushProperty name="height" value="0.2" units="cm"/>
    </inkml:brush>
  </inkml:definitions>
  <inkml:trace contextRef="#ctx0" brushRef="#br0">0 0 24575</inkml:trace>
</inkml:ink>
</file>

<file path=ppt/ink/ink2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8"/>
    </inkml:context>
    <inkml:brush xml:id="br0">
      <inkml:brushProperty name="width" value="0.2" units="cm"/>
      <inkml:brushProperty name="height" value="0.2" units="cm"/>
    </inkml:brush>
  </inkml:definitions>
  <inkml:trace contextRef="#ctx0" brushRef="#br0">8 39 24575,'0'0'0,"-1"0"0,1 0 0,-1 1 0,1-1 0,-1 0 0,1 1 0,0-1 0,-1 0 0,1 1 0,-1-1 0,1 1 0,0-1 0,-1 1 0,1-1 0,0 1 0,0-1 0,-1 1 0,1-1 0,0 1 0,0-1 0,0 1 0,-1-1 0,1 1 0,0 0 0,0-1 0,0 1 0,0-1 0,0 1 0,0 0 0,0-1 0,0 1 0,0-1 0,0 1 0,0 0 0,1 0 0,2 25 0,-2-25 0,6 36 0,2 1 0,1-1 0,2-1 0,1 0 0,1-1 0,1-1 0,1 0 0,2-2 0,1 0 0,1-2 0,31 38 0,-47-64 0,1 1 0,0-1 0,0 0 0,0-1 0,0 0 0,0 1 0,0-2 0,1 1 0,-1-1 0,1 0 0,-1-1 0,1 1 0,0-1 0,0-1 0,-1 1 0,1-1 0,0 0 0,0-1 0,0 0 0,-1 0 0,1 0 0,0-1 0,-1 0 0,10-6 0,-6 4 0,0-2 0,-1 0 0,0 0 0,0 0 0,0-2 0,0 1 0,-1-1 0,0 0 0,0-1 0,-1 0 0,0 0 0,0-1 0,-1 0 0,5-11 0,71-198 0,-76 205 0,-1 1 0,0-1 0,4-27 0,-6 27 0,1-1 0,1 0 0,5-14 0,-8 25 6,1 1 0,-1-1 0,1 1 0,0 0 0,-1 0 0,1 0 0,1 0 0,-1 0 0,0 0 0,0 1 0,1-1 0,-1 1 0,1 0 0,0 0 0,0 0 0,-1 0 0,1 0 0,0 1 0,4-2 0,0 2-192,-1 0 1,1 0-1,0 1 0,0 0 1,-1 0-1,1 1 1,13 3-1</inkml:trace>
</inkml:ink>
</file>

<file path=ppt/ink/ink2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09"/>
    </inkml:context>
    <inkml:brush xml:id="br0">
      <inkml:brushProperty name="width" value="0.2" units="cm"/>
      <inkml:brushProperty name="height" value="0.2" units="cm"/>
    </inkml:brush>
  </inkml:definitions>
  <inkml:trace contextRef="#ctx0" brushRef="#br0">133 9 24575,'-2'-4'0,"-11"0"0,-4 6 0,-4 7 0,1 9 0,-1 5 0,1-2 0,2-1 0</inkml:trace>
</inkml:ink>
</file>

<file path=ppt/ink/ink2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0"/>
    </inkml:context>
    <inkml:brush xml:id="br0">
      <inkml:brushProperty name="width" value="0.2" units="cm"/>
      <inkml:brushProperty name="height" value="0.2" units="cm"/>
    </inkml:brush>
  </inkml:definitions>
  <inkml:trace contextRef="#ctx0" brushRef="#br0">2777 930 24575,'-45'-3'0,"1"-2"0,-81-24 0,48 9 0,-21-2 0,-281-58 0,276 64 0,-181 2 0,268 14 0,0-2 0,0-1 0,0 0 0,0-1 0,-30-14 0,-21-6 0,-16 2 0,-38-11 0,-165-19 0,270 49 0,1-1 0,-1 0 0,-24-11 0,-13-5 0,-259-64 0,302 82 0,2 1 0,-1-1 0,1 0 0,-13-6 0,20 7 0,-1 1 0,1 0 0,0-1 0,0 1 0,0-1 0,0 0 0,0 1 0,0-1 0,0 0 0,1 0 0,-1 0 0,0 0 0,0 0 0,0 0 0,1 0 0,-1 0 0,0 0 0,1 0 0,-1 0 0,1-1 0,-1 1 0,1 0 0,0 0 0,-1-1 0,1 1 0,0-1 0,0 1 0,-1 0 0,1-1 0,0 1 0,0 0 0,0-1 0,0 1 0,1-3 0,-1 4 0,10-39 0,-1-1 0,-2 0 0,-2 0 0,0-1 0,-1-44 0,-6 51 0,1 22 0,1 0 0,-1-1 0,2 1 0,1-16 0,11 57 0,22 115 0,-12-43 0,-22-98 0,0 1 0,0-1 0,-1 0 0,1 1 0,-1-1 0,1 0 0,-1 1 0,0-1 0,0 1 0,0-1 0,0 1 0,-1-1 0,1 0 0,-1 1 0,0-1 0,0 0 0,0 0 0,0 1 0,-2 3 0,0-2 0,-1 0 0,0 0 0,0-1 0,0 0 0,0 0 0,0 0 0,-1 0 0,1-1 0,-8 4 0,-5 2 0,-1-1 0,0-1 0,0-1 0,-34 7 0,34-10 0,0 1 0,0 2 0,0 0 0,0 1 0,-18 11 0,12 0 0,-35 32 0,44-35 0,-1 0 0,0-2 0,-1-1 0,-30 17 0,45-28 0,1 0 0,-1-1 0,0 1 0,1-1 0,-1 1 0,0-1 0,0 0 0,1 0 0,-1 0 0,0 0 0,-2-1 0,2-4 0,12-6 0,32-14 0,64-27 0,-44 24 0,-50 22 0,66-34 0,2 5 0,123-34 0,-200 68 0,0 0 0,0 1 0,0-1 0,0 1 0,0 0 0,0 0 0,0 0 0,0 0 0,0 1 0,0-1 0,0 1 0,0 0 0,5 2 0,-6-1 0,-1-1 0,0 1 0,0 0 0,1-1 0,-1 1 0,0 0 0,0 0 0,0 0 0,-1 0 0,1 0 0,0 0 0,0 0 0,-1 0 0,1 1 0,-1-1 0,0 0 0,0 0 0,1 0 0,-1 1 0,0-1 0,0 0 0,-1 0 0,0 4 0,-6 266 0,5-255-30,-1-1 0,0 0 0,-1 0 0,-1 0 0,-6 15 0,2-2-1155</inkml:trace>
</inkml:ink>
</file>

<file path=ppt/ink/ink2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1"/>
    </inkml:context>
    <inkml:brush xml:id="br0">
      <inkml:brushProperty name="width" value="0.2" units="cm"/>
      <inkml:brushProperty name="height" value="0.2" units="cm"/>
    </inkml:brush>
  </inkml:definitions>
  <inkml:trace contextRef="#ctx0" brushRef="#br0">1 385 24575,'-1'0'0,"1"1"0,0-1 0,0 0 0,0 1 0,0-1 0,1 0 0,-1 1 0,0-1 0,0 0 0,0 1 0,0-1 0,0 0 0,0 1 0,0-1 0,0 0 0,0 0 0,1 1 0,-1-1 0,0 0 0,0 0 0,0 1 0,1-1 0,-1 0 0,0 0 0,0 0 0,0 0 0,1 1 0,-1-1 0,0 0 0,0 0 0,1 0 0,-1 0 0,0 0 0,0 0 0,1 0 0,-1 0 0,0 1 0,0-1 0,1 0 0,-1-1 0,0 1 0,0 0 0,1 0 0,-1 0 0,0 0 0,0 0 0,1 0 0,-1 0 0,0 0 0,1-1 0,14-8 0,-12 7 0,98-59 0,3 5 0,121-44 0,-200 89 0,26-11 0,-14 5 0,54-16 0,0 13 0,41-13 0,-61 12-1365,-47 14-5461</inkml:trace>
</inkml:ink>
</file>

<file path=ppt/ink/ink2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2"/>
    </inkml:context>
    <inkml:brush xml:id="br0">
      <inkml:brushProperty name="width" value="0.2" units="cm"/>
      <inkml:brushProperty name="height" value="0.2" units="cm"/>
    </inkml:brush>
  </inkml:definitions>
  <inkml:trace contextRef="#ctx0" brushRef="#br0">0 1 24575,'3'0'0,"6"0"0,5 3 0,3 5 0,1 5 0,0 3 0,1-1 0,-1-3 0,5 0 0,5 1 0,-1 2 0,2 2 0,4 5 0,0 3 0,-4-1 0</inkml:trace>
</inkml:ink>
</file>

<file path=ppt/ink/ink2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20:18.713"/>
    </inkml:context>
    <inkml:brush xml:id="br0">
      <inkml:brushProperty name="width" value="0.2" units="cm"/>
      <inkml:brushProperty name="height" value="0.2" units="cm"/>
    </inkml:brush>
  </inkml:definitions>
  <inkml:trace contextRef="#ctx0" brushRef="#br0">1 506 24575,'1'-32'0,"2"-1"0,9-51 0,-5 44 0,2-42 0,-8 61-151,2-1-1,0 1 0,0 0 0,2 0 1,0 0-1,1 0 0,1 1 1,8-20-1,-2 13-6674</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1"/>
    </inkml:context>
    <inkml:brush xml:id="br0">
      <inkml:brushProperty name="width" value="0.35" units="cm"/>
      <inkml:brushProperty name="height" value="0.35" units="cm"/>
    </inkml:brush>
  </inkml:definitions>
  <inkml:trace contextRef="#ctx0" brushRef="#br0">0 0 24575</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2"/>
    </inkml:context>
    <inkml:brush xml:id="br0">
      <inkml:brushProperty name="width" value="0.1" units="cm"/>
      <inkml:brushProperty name="height" value="0.1" units="cm"/>
    </inkml:brush>
  </inkml:definitions>
  <inkml:trace contextRef="#ctx0" brushRef="#br0">1684 552 24575,'-4'-4'0,"-1"0"0,0 0 0,-1 1 0,1-1 0,-1 1 0,1 0 0,-1 0 0,-12-3 0,-2 1 0,-31-5 0,29 7 0,-541-63 0,549 64 0,0 0 0,-21-7 0,21 6 0,0-1 0,-22-1 0,-281 1 0,168 6 0,101-1 0,-52-2 0,98 0 0,-1 1 0,1 0 0,-1-1 0,1 0 0,0 0 0,-1 1 0,1-1 0,0-1 0,0 1 0,0 0 0,0 0 0,0-1 0,0 1 0,0-1 0,0 0 0,1 1 0,-1-1 0,1 0 0,-1 0 0,-1-3 0,-2-5 0,0 0 0,1 1 0,-5-17 0,-1-4 0,-29-50 0,-65-100 0,103 179 0,0-1 0,0 1 0,1-1 0,-1 1 0,0-1 0,1 0 0,-1 0 0,1 1 0,0-1 0,-1 0 0,1 0 0,0 1 0,0-3 0,0 3 0,0 1 0,0 0 0,1-1 0,-1 1 0,0 0 0,0-1 0,0 1 0,0-1 0,0 1 0,1 0 0,-1 0 0,0-1 0,0 1 0,1 0 0,-1-1 0,0 1 0,1 0 0,-1 0 0,0-1 0,1 1 0,-1 0 0,0 0 0,1-1 0,0 1 0,0 0 0,0 0 0,0 0 0,0 0 0,0 0 0,0 0 0,0 0 0,0 1 0,0-1 0,0 0 0,0 0 0,0 1 0,2 0 0,6 3 0,0 1 0,-1 0 0,1 0 0,-1 1 0,0 0 0,0 0 0,7 10 0,48 56 0,-40-43 0,-17-21 0,-1 0 0,0 0 0,0 1 0,-1 0 0,0 0 0,-1 0 0,0 0 0,0 0 0,-1 1 0,2 16 0,8 31 0,-10-52 0,-1 0 0,0 0 0,0-1 0,0 1 0,-1 0 0,0 0 0,0 0 0,0 0 0,-1 0 0,0 6 0,-2-2 0,-1-1 0,1 1 0,-1-1 0,-8 13 0,-7 17 0,-9 15 0,25-49 0,1-1 0,-1 1 0,1-1 0,-1 0 0,-1 1 0,1-1 0,0 0 0,-1-1 0,1 1 0,-7 3 0,10-7 0,0 1 0,0 0 0,-1 0 0,1 0 0,0-1 0,0 1 0,0 0 0,0 0 0,0 0 0,0-1 0,0 1 0,0 0 0,0 0 0,0-1 0,0 1 0,0 0 0,0 0 0,0-1 0,0 1 0,0 0 0,0 0 0,0 0 0,0-1 0,0 1 0,0 0 0,0 0 0,0-1 0,0 1 0,1 0 0,-1 0 0,0 0 0,0 0 0,0-1 0,0 1 0,1 0 0,-1 0 0,0 0 0,0-1 0,7-12 0,6-9 0,1-3 0,18-24 0,-28 43 0,1 1 0,0-1 0,0 0 0,0 1 0,1 0 0,0 0 0,0 1 0,0 0 0,8-4 0,-10 6 0,-1 1 0,1 0 0,0 0 0,0 0 0,-1 0 0,1 1 0,0-1 0,0 1 0,0 0 0,0 0 0,0 1 0,0-1 0,-1 1 0,1 0 0,0-1 0,0 2 0,-1-1 0,1 0 0,-1 1 0,1 0 0,-1-1 0,1 1 0,-1 1 0,4 2 0,7 7 0,0 0 0,-1 1 0,21 26 0,-23-25 0,-1-1-2,-1 0-1,0 1 1,-1 1-1,9 21 0,1 1-1349,-7-16-5474</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4"/>
    </inkml:context>
    <inkml:brush xml:id="br0">
      <inkml:brushProperty name="width" value="0.1" units="cm"/>
      <inkml:brushProperty name="height" value="0.1" units="cm"/>
    </inkml:brush>
  </inkml:definitions>
  <inkml:trace contextRef="#ctx0" brushRef="#br0">1 0 24575,'0'9'0,"1"1"0,1-1 0,-1 0 0,2 0 0,-1 0 0,1 0 0,1 0 0,5 9 0,41 65 0,-40-67 0,17 24 0,0 3 0,3 0 0,67 74 0,-48-61 0,-40-44 0,0 0 0,2-1 0,-1 0 0,1 0 0,1-2 0,23 17 0,-25-21 0,0 0 0,0-1 0,0-1 0,0 1 0,1-2 0,-1 1 0,1-1 0,13 0 0,11 0 0,43-4 0,-20 0 0,256 2 0,-311 0 0,-1 0 0,1 0 0,-1 0 0,1 0 0,-1-1 0,1 1 0,-1-1 0,0 1 0,1-1 0,-1 0 0,1 0 0,-1 0 0,4-3 0,-5 3 0,1 0 0,-1-1 0,0 0 0,0 1 0,0-1 0,0 0 0,0 1 0,0-1 0,0 0 0,-1 0 0,1 0 0,-1 0 0,1 0 0,-1 1 0,0-1 0,0 0 0,0-4 0,0-11-1365,-1 2-5461</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5"/>
    </inkml:context>
    <inkml:brush xml:id="br0">
      <inkml:brushProperty name="width" value="0.1" units="cm"/>
      <inkml:brushProperty name="height" value="0.1" units="cm"/>
    </inkml:brush>
  </inkml:definitions>
  <inkml:trace contextRef="#ctx0" brushRef="#br0">272 0 24575,'-3'0'0,"-3"3"0,-8 2 0,-5 4 0,-3 2 0,-2 3 0,-1 0 0,-4 1 0,0 0 0,3 0 0,3-2 0,3-4 0,2-1 0,4-1-8191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59.040"/>
    </inkml:context>
    <inkml:brush xml:id="br0">
      <inkml:brushProperty name="width" value="0.2" units="cm"/>
      <inkml:brushProperty name="height" value="0.2" units="cm"/>
    </inkml:brush>
  </inkml:definitions>
  <inkml:trace contextRef="#ctx0" brushRef="#br0">284 7 24575,'-14'0'0,"-9"-1"0,1 1 0,-1 1 0,0 1 0,1 2 0,-1 0 0,-26 10 0,42-12 0,1 0 0,0 1 0,0 0 0,0 0 0,0 1 0,1 0 0,-1 0 0,-8 9 0,12-10 0,-1 1 0,1-1 0,0 1 0,0 0 0,0 0 0,0 0 0,0 0 0,1 0 0,0 0 0,0 0 0,0 1 0,0-1 0,1 0 0,-1 1 0,1 5 0,4 168 0,-4-172 0,1 0 0,0 0 0,0-1 0,1 1 0,-1 0 0,1-1 0,0 1 0,0-1 0,1 1 0,0-1 0,0 0 0,0 0 0,7 8 0,-4-7 0,1 1 0,-1-1 0,1 0 0,1-1 0,-1 0 0,1 0 0,0-1 0,9 4 0,-15-7 0,178 70 0,-154-63 0,0-1 0,1-2 0,-1-1 0,1-1 0,32-1 0,136-5 0,-192 2 0,1 1 0,-1-1 0,0 1 0,1-1 0,-1 0 0,0 0 0,0-1 0,0 1 0,0-1 0,0 1 0,0-1 0,0 0 0,0 0 0,-1-1 0,1 1 0,-1 0 0,1-1 0,-1 0 0,0 0 0,0 0 0,0 0 0,0 0 0,-1 0 0,1 0 0,-1 0 0,2-7 0,3-7 0,-1-1 0,-1 0 0,4-34 0,-8 49 0,2-12 0,-1 1 0,-1-1 0,0 1 0,-1-1 0,0 1 0,-1-1 0,-1 1 0,-6-24 0,6 30 0,0 1 0,0 0 0,0-1 0,0 2 0,-1-1 0,0 0 0,-1 1 0,1 0 0,-1 0 0,0 0 0,-1 0 0,1 1 0,-1 0 0,0 1 0,0-1 0,0 1 0,-10-5 0,8 7 0,0 0 0,0 0 0,0 0 0,0 1 0,0 0 0,0 1 0,0 0 0,-10 2 0,-33-3 0,46 0 0,1 1 0,0-1 0,0 0 0,0-1 0,0 1 0,0-1 0,0 0 0,0 0 0,0-1 0,-3-2 0,-6-8-135,0 0-1,0 0 1,-15-24 0,20 25-689</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6"/>
    </inkml:context>
    <inkml:brush xml:id="br0">
      <inkml:brushProperty name="width" value="0.1" units="cm"/>
      <inkml:brushProperty name="height" value="0.1" units="cm"/>
    </inkml:brush>
  </inkml:definitions>
  <inkml:trace contextRef="#ctx0" brushRef="#br0">0 0 24575,'8'3'0,"7"2"0,4 4 0,4 3 0,1-1 0,3 0 0,0 0 0,-2 2 0,0 0 0,-2 1 0,-5-2-8191</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06.143"/>
    </inkml:context>
    <inkml:brush xml:id="br0">
      <inkml:brushProperty name="width" value="0.35" units="cm"/>
      <inkml:brushProperty name="height" value="0.35" units="cm"/>
    </inkml:brush>
  </inkml:definitions>
  <inkml:trace contextRef="#ctx0" brushRef="#br0">1 0 24575,'6'2'0,"1"-1"0,0 1 0,0 0 0,-1 0 0,1 1 0,11 6 0,1 0 0,0-1 0,-1 2 0,0 0 0,0 0 0,-1 2 0,0 0 0,-1 1 0,17 18 0,37 31 0,-44-41 0,-1 1 0,23 28 0,-34-30 0,0 1 0,-1 0 0,16 41 0,-16-36 0,-6-9 0,0-1 0,-1 1 0,-1 0 0,4 29 0,-5-15 0,-1 56 0,-6-39-455,-3 0 0,-11 51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6"/>
    </inkml:context>
    <inkml:brush xml:id="br0">
      <inkml:brushProperty name="width" value="0.35" units="cm"/>
      <inkml:brushProperty name="height" value="0.35" units="cm"/>
      <inkml:brushProperty name="color" value="#00A0D7"/>
    </inkml:brush>
  </inkml:definitions>
  <inkml:trace contextRef="#ctx0" brushRef="#br0">2305 362 24575,'-2'2'0,"-2"0"0,1-1 0,0 0 0,0 0 0,0 0 0,-1 0 0,1 0 0,0 0 0,-1-1 0,1 0 0,0 0 0,-1 0 0,1 0 0,-1 0 0,1 0 0,0-1 0,-1 0 0,1 0 0,-5-1 0,-3 0 0,-382-96 0,177 39 0,47 16 0,-533-118 0,688 159 0,0 0 0,-1 1 0,1 1 0,0 0 0,-1 1 0,1 1 0,0 0 0,-15 4 0,-6 5 0,-60 28 0,77-31 0,-34 13 0,20-8 0,1 1 0,-38 23 0,60-31 0,0 0 0,0 1 0,1 0 0,0 1 0,0 0 0,0 0 0,1 0 0,1 1 0,-1 0 0,1 1 0,-5 11 0,-8 24 0,2 0 0,2 2 0,-10 51 0,-17 150 0,40-229 0,-17 93 0,6-41 0,-4 102 0,16-134 0,-2 21 0,9 88 0,-1-126 0,1-1 0,0 1 0,2-1 0,18 38 0,-2-8 0,17 52 0,5-2 0,5-2 0,85 127 0,-110-185 0,-1 2 0,33 81 0,20 36 0,-67-142 0,0-1 0,2 0 0,-1-1 0,2 0 0,0-1 0,26 21 0,-29-29 0,1 0 0,0-1 0,1 0 0,-1 0 0,1-2 0,0 0 0,0 0 0,1-1 0,19 2 0,38 10 0,-36-3 0,1-3 0,0 0 0,1-3 0,-1-1 0,1-2 0,0-1 0,0-2 0,64-8 0,38-13 0,-76 14 0,0-3 0,-1-3 0,0-2 0,94-38 0,-93 21 0,-50 24 0,0 1 0,1 0 0,0 1 0,0 0 0,0 1 0,1 0 0,-1 1 0,1 1 0,29-2 0,-27 3 0,0-1 0,0-1 0,0 0 0,-1-1 0,0-1 0,0-1 0,0 0 0,23-15 0,1 2 0,135-71 0,-165 87 0,1-1 0,-1 0 0,0-1 0,-1 0 0,1 0 0,-1-1 0,0-1 0,-1 1 0,0-1 0,0-1 0,0 1 0,-1-1 0,-1-1 0,0 1 0,0-1 0,0 0 0,-2-1 0,1 1 0,-1-1 0,-1 0 0,0 0 0,0 0 0,-1 0 0,1-21 0,-3 14-89,1 1 126,-2 0-1,1 0 1,-2-1 0,0 1 0,-6-18-1,7 30-98,-1 1 0,0 0-1,0 0 1,0 0 0,0 0-1,-1 0 1,1 0 0,-1 0-1,0 1 1,0-1 0,0 1-1,-1 0 1,1 0 0,-1 0-1,0 1 1,0-1-1,0 1 1,0 0 0,0 0-1,0 0 1,-1 0 0,1 1-1,-9-2 1</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4"/>
    </inkml:context>
    <inkml:brush xml:id="br0">
      <inkml:brushProperty name="width" value="0.05" units="cm"/>
      <inkml:brushProperty name="height" value="0.05" units="cm"/>
    </inkml:brush>
  </inkml:definitions>
  <inkml:trace contextRef="#ctx0" brushRef="#br0">174 3 24575,'32'-1'0,"-2"1"0,0 0 0,32 6 0,-54-5 0,0 0 0,-1 1 0,1 0 0,-1 0 0,1 1 0,-1 0 0,0 0 0,0 1 0,-1 0 0,1 0 0,-1 1 0,0-1 0,7 7 0,-12-10 0,0 0 0,0 1 0,1-1 0,-1 0 0,0 1 0,0-1 0,0 1 0,0-1 0,0 1 0,-1-1 0,1 1 0,0 0 0,-1-1 0,1 1 0,-1 0 0,0-1 0,1 1 0,-1 0 0,0 2 0,-1-3 0,1 1 0,-1-1 0,1 0 0,-1 0 0,0 0 0,1 1 0,-1-1 0,0 0 0,0 0 0,0 0 0,0 0 0,0 0 0,0-1 0,0 1 0,0 0 0,0 0 0,-1-1 0,1 1 0,-2 0 0,-9 3 0,0 0 0,-1-1 0,1-1 0,-19 2 0,4 0 0,-29 11 0,36-8 0,-1-2 0,0 0 0,0-1 0,-37 1 0,48-5 0,2 1 0,-1-1 0,0 0 0,1-1 0,-1 0 0,0 0 0,-15-5 0,21 5 0,1-1 0,0 1 0,-1-1 0,1 1 0,0-1 0,0 0 0,0 0 0,0 0 0,0 0 0,0 0 0,1-1 0,-1 1 0,1 0 0,-1-1 0,1 1 0,0-1 0,0 1 0,0-1 0,0 0 0,1 1 0,-1-1 0,1 0 0,0 0 0,-1 0 0,2-4 0,-2 1 0,1 1 0,0 0 0,0-1 0,0 1 0,1-1 0,0 1 0,0-1 0,0 1 0,1 0 0,-1 0 0,1 0 0,3-6 0,-3 9 0,0 0 0,0 0 0,0 0 0,0 0 0,0 0 0,0 1 0,0-1 0,1 1 0,-1-1 0,1 1 0,-1 0 0,1 0 0,-1 0 0,1 0 0,0 0 0,-1 1 0,1-1 0,0 1 0,0 0 0,-1 0 0,1 0 0,0 0 0,0 0 0,-1 1 0,1-1 0,3 2 0,60 16-1365,-36-7-5461</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5"/>
    </inkml:context>
    <inkml:brush xml:id="br0">
      <inkml:brushProperty name="width" value="0.05" units="cm"/>
      <inkml:brushProperty name="height" value="0.05" units="cm"/>
    </inkml:brush>
  </inkml:definitions>
  <inkml:trace contextRef="#ctx0" brushRef="#br0">48 17 24575,'18'0'0,"0"0"0,0 1 0,23 5 0,-33-4 0,-1 0 0,0 1 0,0 0 0,0 0 0,-1 1 0,1-1 0,-1 2 0,0-1 0,0 0 0,8 9 0,-7-6 0,0 0 0,0 1 0,-1 0 0,0 0 0,-1 0 0,0 1 0,7 16 0,-11-24 0,0 1 0,0 0 0,-1-1 0,1 1 0,-1 0 0,1 0 0,-1 0 0,0 0 0,0-1 0,0 1 0,0 0 0,0 0 0,0 0 0,0 0 0,-1-1 0,1 1 0,-1 0 0,1 0 0,-1 0 0,0-1 0,1 1 0,-1 0 0,0-1 0,0 1 0,0-1 0,0 1 0,-1-1 0,1 0 0,0 1 0,-1-1 0,1 0 0,-1 0 0,1 0 0,-1 0 0,1 0 0,-1 0 0,0 0 0,1-1 0,-1 1 0,0-1 0,0 1 0,0-1 0,1 1 0,-1-1 0,0 0 0,0 0 0,-3 0 0,-17 3 0,-1-1 0,1-1 0,-1-1 0,0-1 0,1-1 0,-38-7 0,58 8 0,0 1 0,0-1 0,0 1 0,0-1 0,0 0 0,0 0 0,0 0 0,0 0 0,0 0 0,1 0 0,-1 0 0,0-1 0,1 1 0,-1-1 0,1 1 0,-1-1 0,1 0 0,0 1 0,0-1 0,-1 0 0,1 0 0,1 0 0,-1 0 0,0 0 0,0 0 0,1 0 0,-1 0 0,1 0 0,0 0 0,-1-1 0,1 1 0,0 0 0,0 0 0,0 0 0,1-3 0,1 0 0,-1 0 0,1 1 0,0-1 0,0 1 0,0 0 0,1 0 0,-1 0 0,1 0 0,0 0 0,1 0 0,-1 1 0,0-1 0,1 1 0,0 0 0,4-3 0,12-6 41,1 1-1,24-9 1,12-6-1528,-37 15-5339</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6"/>
    </inkml:context>
    <inkml:brush xml:id="br0">
      <inkml:brushProperty name="width" value="0.05" units="cm"/>
      <inkml:brushProperty name="height" value="0.05" units="cm"/>
    </inkml:brush>
  </inkml:definitions>
  <inkml:trace contextRef="#ctx0" brushRef="#br0">0 0 24575,'8'4'0,"7"6"0,9 5 0,5 12 0,0 5 0,1-2 0,-1-7 0,-2-6 0,-1-7 0,3-9 0,1-13 0,-5-9 0,-7-4 0,-6-2 0,-5 3-8191</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7"/>
    </inkml:context>
    <inkml:brush xml:id="br0">
      <inkml:brushProperty name="width" value="0.05" units="cm"/>
      <inkml:brushProperty name="height" value="0.05" units="cm"/>
    </inkml:brush>
  </inkml:definitions>
  <inkml:trace contextRef="#ctx0" brushRef="#br0">0 37 24575,'2'1'0,"0"0"0,0 0 0,0 0 0,0 1 0,0-1 0,-1 1 0,1 0 0,-1-1 0,1 1 0,-1 0 0,0 0 0,1 0 0,0 3 0,3 3 0,45 63 0,-30-41 0,0-1 0,2 0 0,1-2 0,2-1 0,47 40 0,-50-49 0,0-2 0,44 23 0,-53-32 0,1-1 0,-1-1 0,1 0 0,-1-1 0,1 0 0,0-1 0,18 1 0,34-1 0,70-8 0,-120 2 0,0-1 0,-1 0 0,1-1 0,-1-1 0,0 0 0,-1-1 0,0-1 0,17-12 0,5-3 0,-26 19 0,-1-1 0,-1-1 0,1 1 0,-1-1 0,0-1 0,-1 0 0,0 0 0,0 0 0,0-1 0,-1 0 0,-1 0 0,1 0 0,-2-1 0,1 0 0,-1 0 0,-1 0 0,0 0 0,0-1 0,-1 1 0,0-1 0,-1 0 0,0 1 0,-1-1 0,-1-14 0,1 23 0,0 0 0,0 0 0,0-1 0,0 1 0,0 0 0,0 0 0,1 0 0,-1 0 0,1 0 0,-1-1 0,1 1 0,0 0 0,0 0 0,0 1 0,0-1 0,0 0 0,1 0 0,-1 0 0,0 1 0,1-1 0,-1 1 0,1-1 0,0 1 0,3-3 0,14-13 0,-19 16-26,0 0-1,0 0 1,0 0-1,0 0 1,0 1-1,0-1 0,0 0 1,0 0-1,0 0 1,-1 0-1,1 0 1,0 0-1,-1 0 1,1 1-1,-1-1 1,1 0-1,-1 0 1,1 0-1,-1 1 0,1-1 1,-1 0-1,0 1 1,1-1-1,-1 1 1,0-1-1,0 0 1,1 1-1,-1 0 1,-1-1-1,-1-1-542,-18-15-6257</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8"/>
    </inkml:context>
    <inkml:brush xml:id="br0">
      <inkml:brushProperty name="width" value="0.05" units="cm"/>
      <inkml:brushProperty name="height" value="0.05" units="cm"/>
    </inkml:brush>
  </inkml:definitions>
  <inkml:trace contextRef="#ctx0" brushRef="#br0">176 0 24575,'4'0'0,"-2"0"0,-6 0 0,-7 0 0,-5 4 0,-4 6 0,-11 5 0,-4 3 0,0 4 0,6-3-8191</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9"/>
    </inkml:context>
    <inkml:brush xml:id="br0">
      <inkml:brushProperty name="width" value="0.05" units="cm"/>
      <inkml:brushProperty name="height" value="0.05" units="cm"/>
    </inkml:brush>
  </inkml:definitions>
  <inkml:trace contextRef="#ctx0" brushRef="#br0">197 43 24575,'-4'0'0,"-5"0"0,-6 0 0,-4 0 0,-7 0 0,-3 0 0,-1-4 0,5-5 0,3-6 0,4 0-8191</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1"/>
    </inkml:context>
    <inkml:brush xml:id="br0">
      <inkml:brushProperty name="width" value="0.05" units="cm"/>
      <inkml:brushProperty name="height" value="0.05" units="cm"/>
    </inkml:brush>
  </inkml:definitions>
  <inkml:trace contextRef="#ctx0" brushRef="#br0">1 1 24575,'0'4'0,"0"5"0,0 6 0,0 4 0,0 3 0,0 1 0,0 2 0,0 0 0,0-4-8191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1:59.570"/>
    </inkml:context>
    <inkml:brush xml:id="br0">
      <inkml:brushProperty name="width" value="0.2" units="cm"/>
      <inkml:brushProperty name="height" value="0.2" units="cm"/>
    </inkml:brush>
  </inkml:definitions>
  <inkml:trace contextRef="#ctx0" brushRef="#br0">1 0 24575,'2'0'0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2"/>
    </inkml:context>
    <inkml:brush xml:id="br0">
      <inkml:brushProperty name="width" value="0.05" units="cm"/>
      <inkml:brushProperty name="height" value="0.05" units="cm"/>
    </inkml:brush>
  </inkml:definitions>
  <inkml:trace contextRef="#ctx0" brushRef="#br0">1 0 24575,'0'8'0,"0"19"0,0 14 0,0 6 0,0 9 0,0-1 0,0-7 0,0-6 0,0-11-8191</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3"/>
    </inkml:context>
    <inkml:brush xml:id="br0">
      <inkml:brushProperty name="width" value="0.05" units="cm"/>
      <inkml:brushProperty name="height" value="0.05" units="cm"/>
    </inkml:brush>
  </inkml:definitions>
  <inkml:trace contextRef="#ctx0" brushRef="#br0">221 47 24575,'-1'-1'0,"1"0"0,-1 0 0,0 0 0,0 0 0,0 0 0,1 0 0,-1 0 0,0 0 0,0 0 0,0 0 0,0 0 0,-1 1 0,1-1 0,0 0 0,0 1 0,0-1 0,-1 1 0,1 0 0,0-1 0,0 1 0,-1 0 0,1-1 0,0 1 0,-1 0 0,1 0 0,0 0 0,-3 1 0,-38-1 0,34 1 0,0 0 0,0 1 0,0 0 0,0 1 0,0 0 0,1 0 0,-1 0 0,1 1 0,0 0 0,0 1 0,0-1 0,1 1 0,-8 7 0,11-8 0,-1 0 0,1 1 0,0-1 0,0 1 0,0-1 0,0 1 0,1 0 0,0 0 0,0 0 0,0 0 0,1 0 0,0 1 0,0-1 0,0 0 0,0 1 0,1-1 0,0 1 0,0-1 0,1 1 0,-1-1 0,2 6 0,3 5 0,0 0 0,1 0 0,1 0 0,0-1 0,1 0 0,1 0 0,0-1 0,1 0 0,1-1 0,0 0 0,0-1 0,1 0 0,1-1 0,0 0 0,1-1 0,26 16 0,-35-24 0,1 0 0,-1 0 0,0 0 0,1 0 0,-1-1 0,1 0 0,-1 0 0,1 0 0,0-1 0,-1 0 0,1 0 0,0 0 0,-1-1 0,1 0 0,-1 0 0,1 0 0,8-4 0,1-2 0,-1 0 0,0-1 0,-1-1 0,22-18 0,-15 11 0,-19 15 0,1 0 0,-1 0 0,0 0 0,1 0 0,-1 0 0,0 0 0,1 0 0,-1 0 0,1 1 0,0-1 0,-1 1 0,1-1 0,-1 1 0,1-1 0,0 1 0,-1 0 0,1 0 0,0 0 0,-1 0 0,1 0 0,0 0 0,-1 0 0,1 1 0,0-1 0,-1 1 0,1-1 0,-1 1 0,1-1 0,-1 1 0,1 0 0,1 1 0,2 3 0,-1-1 0,1 2 0,-1-1 0,0 0 0,-1 1 0,6 9 0,7 11 0,-10-17 0,1 0 0,1 0 0,0 0 0,0-1 0,0-1 0,1 1 0,0-1 0,1-1 0,-1 0 0,1 0 0,12 5 0,-15-8 0,0-1 0,0 0 0,-1 0 0,1-1 0,0 0 0,0 0 0,1-1 0,-1 0 0,0 0 0,0 0 0,0-1 0,0 0 0,0 0 0,0-1 0,-1 0 0,1 0 0,0-1 0,-1 0 0,8-4 0,-11 5 0,1 0 0,0-1 0,-1 0 0,0 0 0,0 0 0,0 0 0,0 0 0,0 0 0,0-1 0,-1 1 0,0-1 0,0 0 0,0 0 0,2-5 0,0-4 0,0-1 0,-1 1 0,1-16 0,-2 17 0,0 0 0,0 0 0,7-17 0,-9 29 0,0-1 0,1 0 0,-1 0 0,1 1 0,-1-1 0,1 0 0,-1 1 0,1-1 0,-1 1 0,1-1 0,0 0 0,-1 1 0,1-1 0,0 1 0,-1 0 0,1-1 0,0 1 0,0 0 0,-1-1 0,1 1 0,0 0 0,0 0 0,0 0 0,-1-1 0,1 1 0,0 0 0,0 0 0,0 0 0,-1 1 0,1-1 0,0 0 0,0 0 0,0 0 0,-1 0 0,1 1 0,0-1 0,0 0 0,1 1 0,35 22 0,-20-12 0,-2-3 0,0-1 0,1-1 0,0-1 0,0 0 0,1-1 0,-1-1 0,19 2 0,-28-4 0,-1-1 0,1 1 0,0-1 0,0-1 0,0 1 0,0-1 0,-1 0 0,1-1 0,0 1 0,-1-1 0,1-1 0,-1 1 0,0-1 0,0 0 0,0-1 0,0 1 0,0-1 0,-1 0 0,10-10 0,-11 9 0,-1 0 0,0 0 0,0 0 0,-1-1 0,1 1 0,-1-1 0,-1 1 0,1-1 0,-1 0 0,0 0 0,0 0 0,-1 1 0,1-1 0,-1 0 0,-1 0 0,1 0 0,-1 0 0,0 0 0,0 0 0,-1 1 0,1-1 0,-1 0 0,-6-9 0,2 1 0,-2 0 0,0 0 0,0 1 0,-1 0 0,-1 1 0,0 0 0,-22-20 0,-66-40-1365,68 52-5461</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9"/>
    </inkml:context>
    <inkml:brush xml:id="br0">
      <inkml:brushProperty name="width" value="0.05" units="cm"/>
      <inkml:brushProperty name="height" value="0.05" units="cm"/>
    </inkml:brush>
  </inkml:definitions>
  <inkml:trace contextRef="#ctx0" brushRef="#br0">170 1 24575,'-4'0'0,"-5"0"0,-6 4 0,-4 5 0,-2 14 0,1 10 0,5 9 0,1 13 0,-6 9 0,1 2 0,7-2 0,11 1 0,9-7 0,7-6 0,5-7 0,3-7 0,3-10 0,-5-10-8191</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10"/>
    </inkml:context>
    <inkml:brush xml:id="br0">
      <inkml:brushProperty name="width" value="0.05" units="cm"/>
      <inkml:brushProperty name="height" value="0.05" units="cm"/>
    </inkml:brush>
  </inkml:definitions>
  <inkml:trace contextRef="#ctx0" brushRef="#br0">64 1 24575,'0'8'0,"-4"15"0,-2 7 0,-7 12 0,-2 2 0,2 1 0,3 7 0,7 1 0,4-4 0,3-5 0,3-4 0,6-3 0,4-4 0,3-9 0,-1-7-8191</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7"/>
    </inkml:context>
    <inkml:brush xml:id="br0">
      <inkml:brushProperty name="width" value="0.05" units="cm"/>
      <inkml:brushProperty name="height" value="0.05" units="cm"/>
    </inkml:brush>
  </inkml:definitions>
  <inkml:trace contextRef="#ctx0" brushRef="#br0">1 1 24575,'4'0'0,"5"12"0,10 12 0,1 6 0,-2 7 0,-5 8 0,-4 10 0,-4 7 0,-3 1 0,-1-6 0,-2-8 0,0-9 0,1-11-8191</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5:22.508"/>
    </inkml:context>
    <inkml:brush xml:id="br0">
      <inkml:brushProperty name="width" value="0.05" units="cm"/>
      <inkml:brushProperty name="height" value="0.05" units="cm"/>
    </inkml:brush>
  </inkml:definitions>
  <inkml:trace contextRef="#ctx0" brushRef="#br0">0 1 24575,'4'8'0,"10"15"0,6 12 0,4 12 0,2 14 0,4 13 0,2 11 0,-5-2 0,-7-6 0,-6-9 0,-7-2 0,-4-10 0,-2-10 0,-2-12-8191</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8"/>
    </inkml:context>
    <inkml:brush xml:id="br0">
      <inkml:brushProperty name="width" value="0.35" units="cm"/>
      <inkml:brushProperty name="height" value="0.35" units="cm"/>
      <inkml:brushProperty name="color" value="#008C3A"/>
    </inkml:brush>
  </inkml:definitions>
  <inkml:trace contextRef="#ctx0" brushRef="#br0">1788 1 24575,'-31'2'0,"0"2"0,0 1 0,-54 18 0,44-11 0,-48 7 0,22-9 0,11-2 0,-72 1 0,109-7 0,0 0 0,1 1 0,-1 2 0,-33 12 0,-19 5 0,-15-7 0,58-11 0,0 1 0,0 1 0,-43 17 0,42-9 0,0 2 0,1 0 0,1 3 0,0 0 0,-41 40 0,23-12 0,2 2 0,-39 57 0,34-43 0,26-37 0,1 2 0,1 1 0,1 0 0,-30 65 0,20-23 0,-29 80 0,50-127 0,2-1 0,1 1 0,0 0 0,-2 45 0,7-52 0,-1-1 0,-1 1 0,0-1 0,-1 0 0,-1 0 0,-4 16 0,-1-4 0,2 0 0,0 1 0,2 0 0,-3 49 0,4 119 0,4-174 0,1-5 0,0 1 0,1-1 0,1 0 0,1 0 0,0-1 0,8 20 0,44 99 0,-32-89 0,48 70 0,-40-69 0,-26-38 0,1 0 0,0-1 0,0 0 0,1 0 0,0-1 0,0-1 0,1 1 0,0-1 0,11 6 0,-4-5 0,1-1 0,0 0 0,0-1 0,31 5 0,207 32 0,-222-39 0,0 3 0,-1 1 0,0 2 0,32 15 0,-31-13 0,0-2 0,1-1 0,0-2 0,0-2 0,42 0 0,-41-2 0,55 1 0,-52-3 0,0 1 0,51 11 0,28 16 0,168 16 0,-212-38 0,0 4 0,142 43 0,-134-30 0,-46-15 0,0 2 0,0 1 0,-1 3 0,60 35 0,-2 16 0,-3 5 0,-2 4 0,152 173 0,-220-224 0,-2 0 0,0 2 0,-1 0 0,-1 1 0,-2 0 0,12 32 0,-10-16 0,-2 0 0,-1 2 0,9 68 0,-8 14 0,-4 1 0,-7 130 0,-2-224 0,1 196 0,-3 196 0,0-404 0,-1 0 0,-1 1 0,0-1 0,-1-1 0,-1 1 0,-15 36 0,4-20 0,-1-1 0,-36 57 0,30-59 0,-1-1 0,-1-2 0,-47 45 0,52-60 0,0-1 0,-1 0 0,-1-2 0,0-2 0,0 0 0,-31 10 0,-151 37 0,194-56 0,-325 72 0,237-59 0,-143 3 0,-366-24 0,522-1 0,1-4 0,-110-30 0,178 34 0,0-2 0,1 0 0,0 0 0,0-2 0,1 0 0,0-1 0,0-1 0,-14-15 0,-28-21 0,-169-103 0,-52-41 0,264 181 0,0-1 0,1-1 0,0 0 0,1-1 0,1 0 0,0-1 0,0 0 0,1-1 0,1-1 0,1 0 0,0 0 0,0-1 0,2 0 0,0 0 0,-4-23 0,-16-49-1365</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9"/>
    </inkml:context>
    <inkml:brush xml:id="br0">
      <inkml:brushProperty name="width" value="0.35" units="cm"/>
      <inkml:brushProperty name="height" value="0.35" units="cm"/>
      <inkml:brushProperty name="color" value="#008C3A"/>
    </inkml:brush>
  </inkml:definitions>
  <inkml:trace contextRef="#ctx0" brushRef="#br0">0 112 24575,'11'-1'0,"-1"-1"0,1-1 0,-1 0 0,0-1 0,0 0 0,13-8 0,5-1 0,0 4 0,1 1 0,-1 2 0,1 1 0,53-1 0,0 0 0,370-5 0,-280 13 0,-113-2 0,32 1 0,112-16 0,-148 9-1365</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2"/>
    </inkml:context>
    <inkml:brush xml:id="br0">
      <inkml:brushProperty name="width" value="0.2" units="cm"/>
      <inkml:brushProperty name="height" value="0.2" units="cm"/>
    </inkml:brush>
  </inkml:definitions>
  <inkml:trace contextRef="#ctx0" brushRef="#br0">403 10 24575,'-20'0'0,"-12"-1"0,0 1 0,-1 2 0,1 1 0,0 2 0,0 2 0,-38 13 0,61-17 0,0 1 0,1 0 0,-1 1 0,1 0 0,0 0 0,0 1 0,0 0 0,-12 14 0,16-15 0,1 0 0,-1 1 0,1-1 0,0 1 0,1 0 0,-1 0 0,1 0 0,0 0 0,0 0 0,1 1 0,0-1 0,0 1 0,0-1 0,0 1 0,1 9 0,6 252 0,-6-259 0,1 0 0,1-1 0,-1 1 0,1 0 0,0-1 0,1 1 0,0-1 0,0 0 0,1 0 0,0 0 0,0-1 0,0 1 0,11 12 0,-7-10 0,2-1 0,-1 1 0,1-2 0,1 0 0,-1 0 0,1-1 0,0 0 0,13 5 0,-21-11 0,252 106 0,-218-95 0,1-2 0,-1-2 0,1-1 0,1-3 0,43-1 0,195-8 0,-272 4 0,0 1 0,-1-1 0,1 0 0,0 0 0,-1-1 0,1 0 0,-1 0 0,1 0 0,-1 0 0,0-1 0,0 0 0,0 0 0,0 0 0,0 0 0,0-1 0,-1 0 0,0 0 0,1 0 0,-1 0 0,-1 0 0,1-1 0,0 0 0,-1 1 0,0-1 0,0 0 0,2-9 0,4-13 0,-1 1 0,-1-1 0,5-52 0,-11 74 0,3-17 0,-2 0 0,0 0 0,-2 1 0,0-1 0,0 0 0,-2 0 0,-1 1 0,-10-37 0,11 47 0,-1-1 0,0 1 0,-1 1 0,0-1 0,0 1 0,-1 0 0,0 0 0,-1 1 0,0 0 0,0 0 0,-1 1 0,1 0 0,-2 1 0,1 0 0,-1 0 0,0 1 0,-13-7 0,11 9 0,0 1 0,-1 0 0,1 1 0,0 0 0,-1 1 0,1 0 0,-1 2 0,-13 1 0,-48-3 0,67 0 0,0 0 0,0-1 0,0 1 0,1-2 0,-1 1 0,0-1 0,1 1 0,-1-2 0,1 1 0,-6-5 0,-8-11-135,1-1-1,1-1 1,-23-34 0,28 38-689</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3"/>
    </inkml:context>
    <inkml:brush xml:id="br0">
      <inkml:brushProperty name="width" value="0.2" units="cm"/>
      <inkml:brushProperty name="height" value="0.2" units="cm"/>
    </inkml:brush>
  </inkml:definitions>
  <inkml:trace contextRef="#ctx0" brushRef="#br0">1 1 24575,'3'0'0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1.126"/>
    </inkml:context>
    <inkml:brush xml:id="br0">
      <inkml:brushProperty name="width" value="0.2" units="cm"/>
      <inkml:brushProperty name="height" value="0.2" units="cm"/>
    </inkml:brush>
  </inkml:definitions>
  <inkml:trace contextRef="#ctx0" brushRef="#br0">427 14 24575,'0'-1'0,"0"0"0,-1 1 0,1-1 0,0 0 0,-1 0 0,1 1 0,-1-1 0,1 0 0,-1 1 0,0-1 0,1 1 0,-1-1 0,1 1 0,-1-1 0,0 1 0,0-1 0,1 1 0,-1 0 0,0-1 0,1 1 0,-1 0 0,0 0 0,0-1 0,0 1 0,1 0 0,-1 0 0,0 0 0,-1 0 0,-25-1 0,2 5 0,0 2 0,0 0 0,-40 18 0,45-17 0,9-3 0,-158 64 0,166-67 0,1 0 0,-1 0 0,1 0 0,0 1 0,0-1 0,0 1 0,0-1 0,0 1 0,0 0 0,0 0 0,0 0 0,0 0 0,1 0 0,-1 1 0,1-1 0,0 0 0,0 1 0,0-1 0,0 1 0,-1 2 0,1 3 0,0 0 0,0-1 0,1 1 0,0 0 0,2 13 0,-2-19 0,1 14 0,1 1 0,1-1 0,0 0 0,1 1 0,8 22 0,-9-33 0,0 0 0,0 1 0,0-1 0,1-1 0,0 1 0,0-1 0,0 1 0,1-1 0,0 0 0,-1-1 0,2 1 0,-1-1 0,0 0 0,1-1 0,9 6 0,-6-6 0,1 0 0,-1 0 0,1-1 0,0 0 0,0-1 0,-1 0 0,1 0 0,16-3 0,-10 1 0,0-2 0,0 0 0,0-1 0,22-8 0,45-29 0,-47 22 0,-27 14 0,-1 0 0,1 0 0,-1-1 0,0 0 0,-1 0 0,1-1 0,-1 0 0,0 0 0,-1-1 0,0 0 0,7-11 0,-10 14 0,-1-1 0,1 1 0,-1-1 0,0 1 0,0-1 0,-1 0 0,0 0 0,0 0 0,0 0 0,0 0 0,-1 0 0,0 0 0,0-1 0,-1 1 0,1 0 0,-1 0 0,-1 0 0,1 0 0,-1 1 0,-3-10 0,3 10-50,1 1-1,-1 0 1,0 0-1,0 0 0,0 1 1,-1-1-1,1 0 1,-1 1-1,0 0 1,0 0-1,0 0 0,0 0 1,0 0-1,-1 1 1,1-1-1,-1 1 1,0 0-1,1 0 0,-1 0 1,0 1-1,0 0 1,0 0-1,0 0 1,0 0-1,0 0 1,-7 1-1</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4"/>
    </inkml:context>
    <inkml:brush xml:id="br0">
      <inkml:brushProperty name="width" value="0.2" units="cm"/>
      <inkml:brushProperty name="height" value="0.2" units="cm"/>
    </inkml:brush>
  </inkml:definitions>
  <inkml:trace contextRef="#ctx0" brushRef="#br0">606 21 24575,'0'-1'0,"-1"0"0,1 0 0,-1-1 0,0 1 0,1 0 0,-1 0 0,0 0 0,1 0 0,-1 0 0,0 0 0,0 1 0,0-1 0,0 0 0,0 0 0,0 1 0,0-1 0,0 0 0,0 1 0,0-1 0,0 1 0,0 0 0,0-1 0,0 1 0,0 0 0,0 0 0,-1 0 0,1 0 0,-1 0 0,-37-2 0,3 9 0,1 1 0,0 2 0,-58 25 0,65-24 0,13-5 0,-226 96 0,238-100 0,0-1 0,-1 1 0,1 0 0,0 0 0,0 0 0,0 1 0,0-1 0,0 1 0,1 0 0,-1 0 0,0 0 0,1 0 0,0 0 0,0 1 0,0-1 0,0 1 0,0 0 0,1-1 0,-1 1 0,0 4 0,0 4 0,1-1 0,0 1 0,1-1 0,0 1 0,3 21 0,-3-31 0,2 23 0,0 0 0,2-1 0,1 1 0,0-1 0,13 35 0,-14-49 0,0-1 0,0 1 0,1-1 0,0-1 0,1 1 0,-1-1 0,1 0 0,1 0 0,0-1 0,-1 0 0,2 0 0,-1-1 0,1 0 0,0-1 0,13 8 0,-8-8 0,1 0 0,-1-1 0,1-1 0,0 0 0,0-1 0,0-1 0,0 0 0,23-3 0,-15 0 0,1-2 0,0-1 0,-1 0 0,33-15 0,62-42 0,-66 34 0,-39 21 0,0 0 0,0-1 0,-1-1 0,1 0 0,-1-1 0,-1 0 0,0-1 0,0 0 0,-1 0 0,0-1 0,8-17 0,-13 21 0,0 0 0,0 0 0,-1-1 0,0 1 0,-1-1 0,0 0 0,0 0 0,-1 0 0,1 0 0,-2 0 0,1 0 0,-1-1 0,-1 1 0,1 0 0,-1 0 0,-1 0 0,1 0 0,-1 0 0,-1 0 0,-5-14 0,6 17-50,0 0-1,0 0 1,-1 0-1,0 0 0,0 0 1,-1 1-1,1 0 1,-1-1-1,0 1 1,0 1-1,-1-1 0,1 1 1,-1 0-1,0 0 1,0 1-1,0-1 1,0 1-1,-1 0 0,1 1 1,-1 0-1,1 0 1,-1 0-1,0 1 1,1-1-1,-1 2 1,-9-1-1</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5"/>
    </inkml:context>
    <inkml:brush xml:id="br0">
      <inkml:brushProperty name="width" value="0.2" units="cm"/>
      <inkml:brushProperty name="height" value="0.2" units="cm"/>
    </inkml:brush>
  </inkml:definitions>
  <inkml:trace contextRef="#ctx0" brushRef="#br0">0 0 24575</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6"/>
    </inkml:context>
    <inkml:brush xml:id="br0">
      <inkml:brushProperty name="width" value="0.2" units="cm"/>
      <inkml:brushProperty name="height" value="0.2" units="cm"/>
    </inkml:brush>
  </inkml:definitions>
  <inkml:trace contextRef="#ctx0" brushRef="#br0">1 143 24575,'3'0'0,"0"1"0,0-1 0,0 1 0,0 0 0,0 1 0,0-1 0,0 0 0,0 1 0,0 0 0,-1 0 0,6 4 0,29 31 0,-25-24 0,11 13 0,0-3 0,2 0 0,0-1 0,2-2 0,0-1 0,29 14 0,-25-17 0,2-1 0,-1-2 0,1-2 0,1-2 0,0-1 0,0-2 0,0-1 0,46-2 0,-42-3 0,-14 1 0,0-2 0,0-1 0,0-1 0,0-1 0,26-8 0,-45 10 0,0 0 0,0 0 0,0-1 0,0 0 0,0 0 0,0 0 0,-1-1 0,1 0 0,-1 0 0,0 0 0,0 0 0,0-1 0,0 0 0,-1 0 0,0 0 0,0 0 0,0-1 0,0 1 0,-1-1 0,0 0 0,0 0 0,0 0 0,-1 0 0,1 0 0,-1 0 0,0 0 0,0-11 0,-2-15 0,1 23 0,-1 0 0,1 0 0,1 0 0,0 0 0,1-10 0,-1 17 0,-1 0 0,1 0 0,0 0 0,-1 0 0,1 0 0,0 0 0,0 0 0,0 0 0,1 1 0,-1-1 0,0 0 0,0 1 0,1-1 0,-1 1 0,1-1 0,-1 1 0,1 0 0,0 0 0,-1 0 0,1 0 0,0 0 0,0 0 0,-1 1 0,1-1 0,4 0 0,1 0 0,0 1 0,0 0 0,0 1 0,0 0 0,0 0 0,0 0 0,0 1 0,12 6 0,-12-5 0,0-1 0,1 0 0,-1 0 0,0 0 0,0-1 0,1 0 0,7-1 0,-14 0 0,-1 0 0,0 0 0,1 0 0,-1 0 0,0 0 0,1 0 0,-1-1 0,1 1 0,-1 0 0,0 0 0,1 0 0,-1 0 0,0-1 0,1 1 0,-1 0 0,0 0 0,0-1 0,1 1 0,-1 0 0,0-1 0,0 1 0,1 0 0,-1-1 0,0 1 0,0 0 0,0-1 0,1 1 0,-1-1 0,0 1 0,0 0 0,0-1 0,0 1 0,0-1 0,0 1 0,0-1 0,-5-20 0,-19-20 0,22 38 0,-5-8 15,-1-1 0,-1 1 0,1 1 0,-2 0 0,1 0 0,-1 1 0,-12-9 0,15 14-139,-1-1 0,0 1 1,0 1-1,0-1 0,0 2 0,0-1 1,-1 1-1,1 1 0,-1 0 0,1 0 1,-13 1-1</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7"/>
    </inkml:context>
    <inkml:brush xml:id="br0">
      <inkml:brushProperty name="width" value="0.2" units="cm"/>
      <inkml:brushProperty name="height" value="0.2" units="cm"/>
    </inkml:brush>
  </inkml:definitions>
  <inkml:trace contextRef="#ctx0" brushRef="#br0">214 11 24575,'-4'-4'0,"-3"-1"0,-5 4 0,-4 14 0,-2 8 0,-2 1 0,-4 1 0,-4 0 0,-2 0 0,2-4 0,1-1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0"/>
    </inkml:context>
    <inkml:brush xml:id="br0">
      <inkml:brushProperty name="width" value="0.2" units="cm"/>
      <inkml:brushProperty name="height" value="0.2" units="cm"/>
    </inkml:brush>
  </inkml:definitions>
  <inkml:trace contextRef="#ctx0" brushRef="#br0">0 858 24575,'9'-1'0,"0"0"0,0-1 0,0 0 0,-1 0 0,1-1 0,14-7 0,52-33 0,-42 23 0,12-6 0,82-64 0,-116 78 0,1 0 0,-2-1 0,0-1 0,0 0 0,-1 0 0,0-1 0,-1-1 0,-1 1 0,6-19 0,5-6 0,-14 32 0,1-1 0,1 1 0,-1 1 0,1-1 0,11-10 0,-13 14 0,1 0 0,-1 0 0,0-1 0,0 1 0,-1-1 0,1 0 0,-1 0 0,0-1 0,0 1 0,-1-1 0,1 1 0,-1-1 0,0 0 0,-1 0 0,3-13 0,-4-1 0,-1 0 0,-1 0 0,0 1 0,-2-1 0,0 0 0,-9-27 0,5 19 0,-7-52 0,15 82 0,-2 12 0,1 0 0,1 0 0,1 16 0,-1-26 0,1 0 0,-1-1 0,1 1 0,0 0 0,0 0 0,0-1 0,1 1 0,2 5 0,-4-8 0,1 0 0,0 0 0,-1 0 0,1 0 0,0 0 0,0 0 0,0 0 0,0-1 0,0 1 0,0 0 0,0 0 0,0-1 0,0 1 0,0-1 0,0 1 0,0-1 0,0 0 0,0 1 0,1-1 0,-1 0 0,0 0 0,0 0 0,0 0 0,3 0 0,3-2 0,0 0 0,0 0 0,0 0 0,0-1 0,-1 0 0,1-1 0,9-7 0,47-40 0,-22 16 0,-18 16 0,-22 18 0,0 0 0,0 1 0,0-1 0,0 0 0,0 0 0,-1 0 0,1 0 0,0 0 0,0 0 0,-1 0 0,1 0 0,0 0 0,-1-1 0,1 1 0,-1 0 0,0 0 0,1-1 0,-1 1 0,0 0 0,1-2 0,-6 6 0,1 0 0,0 0 0,0 1 0,0-1 0,0 1 0,-6 9 0,-43 61 0,50-68 0,-1 0 0,1 0 0,0 0 0,0 1 0,0-1 0,1 1 0,0 0 0,0 0 0,0 0 0,1 0 0,-1 8 0,3-13 0,-1 0 0,1 1 0,-1-1 0,1 0 0,-1 0 0,1 0 0,0 0 0,0 0 0,0 0 0,0 0 0,0 0 0,1 0 0,-1-1 0,0 1 0,1 0 0,-1-1 0,1 1 0,0-1 0,-1 0 0,1 0 0,0 0 0,-1 0 0,1 0 0,0 0 0,0 0 0,0-1 0,0 1 0,0-1 0,0 1 0,2-1 0,9 3 0,0-2 0,-1 0 0,17 0 0,-29-1 0,304-5-1365,-276 5-5461</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21"/>
    </inkml:context>
    <inkml:brush xml:id="br0">
      <inkml:brushProperty name="width" value="0.2" units="cm"/>
      <inkml:brushProperty name="height" value="0.2" units="cm"/>
    </inkml:brush>
  </inkml:definitions>
  <inkml:trace contextRef="#ctx0" brushRef="#br0">1241 1255 24575,'-13'-2'0,"0"-1"0,0 0 0,0-1 0,0-1 0,1 0 0,-1-1 0,1 0 0,0-1 0,-17-14 0,-1 2 0,-19-12 0,1-3 0,2-2 0,1-2 0,1-2 0,-58-71 0,58 63 0,-76-67 0,-23-24 0,137 131 0,0 0 0,0 0 0,1 0 0,0-1 0,0 0 0,1 0 0,0-1 0,0 1 0,1-1 0,0 0 0,1 0 0,-2-11 0,0-10 0,2-1 0,1-50 0,1 77 0,1 0 0,-1 0 0,0 0 0,0 0 0,-1 0 0,1 0 0,-1 0 0,0 1 0,0-1 0,0 0 0,-1 0 0,1 1 0,-1-1 0,0 1 0,0-1 0,-1 1 0,1 0 0,-1 0 0,0 0 0,-3-4 0,4 7 0,1 1 0,-1-1 0,0 1 0,1 0 0,-1-1 0,1 1 0,-1 0 0,0 0 0,1 0 0,-1 1 0,1-1 0,-1 0 0,0 1 0,1-1 0,-1 1 0,1-1 0,-1 1 0,1 0 0,-1 0 0,1 0 0,-2 1 0,0 0 0,1-1 0,0 1 0,-1-1 0,1 0 0,-1 0 0,1 0 0,-1-1 0,1 1 0,-1-1 0,1 1 0,-4-1 0,-1-2 0,0-1 0,1 1 0,-1-1 0,1 0 0,-1-1 0,1 0 0,0 0 0,-9-9 0,-45-50 0,26 26 0,19 22 0,0 0 0,-1 2 0,0 0 0,-25-15 0,92 76 0,181 115 0,-175-123 0,-51-36 0,3 2 0,0 1 0,0-1 0,1-1 0,-1 0 0,1-1 0,0 0 0,11 3 0,-19-7 0,-1 0 0,0-1 0,1 1 0,-1 0 0,1 0 0,-1-1 0,1 1 0,-1-1 0,0 1 0,1-1 0,-1 0 0,0 1 0,0-1 0,1 0 0,-1 0 0,0 0 0,0 0 0,0 0 0,0-1 0,0 1 0,0 0 0,0 0 0,0-1 0,-1 1 0,1-1 0,0 1 0,-1-1 0,1 1 0,-1-1 0,1 1 0,-1-1 0,0 0 0,1 1 0,-1-1 0,0 1 0,0-3 0,2-11 0,-1 1 0,-1-1 0,0-15 0,0 19 0,-6-165 0,4 194 0,1-1 0,-2 0 0,0 0 0,-8 27 0,7-29 0,0 0 0,0 0 0,2 0 0,0 1 0,0-1 0,1 20 0,1-33 0,0 0 0,0 0 0,1 0 0,-1 0 0,1 1 0,-1-1 0,1 0 0,0 0 0,0 0 0,0 0 0,0 0 0,0-1 0,0 1 0,0 0 0,0 0 0,1-1 0,-1 1 0,1-1 0,-1 1 0,3 1 0,-1-1 0,1 0 0,0 0 0,0 0 0,0 0 0,0-1 0,1 0 0,-1 0 0,8 1 0,4-2 0,1 0 0,-1-1 0,29-6 0,-25 2-170,0-2-1,0 0 0,0-2 1,-1 0-1,0-1 0,-1-2 1,23-17-1</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0"/>
    </inkml:context>
    <inkml:brush xml:id="br0">
      <inkml:brushProperty name="width" value="0.35" units="cm"/>
      <inkml:brushProperty name="height" value="0.35" units="cm"/>
      <inkml:brushProperty name="color" value="#E71224"/>
    </inkml:brush>
  </inkml:definitions>
  <inkml:trace contextRef="#ctx0" brushRef="#br0">1 0 24575,'1'28'0,"1"-1"0,1 1 0,2-1 0,0 0 0,2 0 0,16 44 0,78 148 0,-55-127 0,125 267 0,187 374 0,-306-638 0,-7-15 0,55 136 0,-93-190 0,0 0 0,7 53 0,-4-18 0,92 514 0,-86-464 0,5 172 0,-22 114 0,-3-149 0,7-95 0,-7 179 0,-2-287 0,-2-1 0,-2 0 0,-29 83 0,-9 38 0,8-22 0,27-104 0,1 2 0,2-1 0,2 2 0,-7 83 0,15-125 0,0 0 0,0 1 0,0-1 0,-1 0 0,1 1 0,0-1 0,0 1 0,0-1 0,0 0 0,0 1 0,0-1 0,0 1 0,0-1 0,0 0 0,0 1 0,0-1 0,0 0 0,0 1 0,1-1 0,-1 1 0,0-1 0,0 0 0,0 1 0,0-1 0,1 0 0,-1 1 0,0-1 0,0 0 0,1 0 0,-1 1 0,0-1 0,0 0 0,1 0 0,-1 1 0,0-1 0,1 0 0,-1 0 0,0 0 0,1 1 0,-1-1 0,1 0 0,12-14 0,12-28 0,46-112 0,16-33 0,-37 92 0,264-514 0,-35-18 0,-124 222 0,309-728 0,-285 784 0,-132 270 0,2 3 0,77-90 0,-91 129 0,2 1 0,1 2 0,1 1 0,2 3 0,82-47 0,-17 22 0,149-52 0,-115 59 0,272-53 0,153 32 0,31 57-1365</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8"/>
    </inkml:context>
    <inkml:brush xml:id="br0">
      <inkml:brushProperty name="width" value="0.2" units="cm"/>
      <inkml:brushProperty name="height" value="0.2" units="cm"/>
    </inkml:brush>
  </inkml:definitions>
  <inkml:trace contextRef="#ctx0" brushRef="#br0">238 6 24575,'-48'-2'0,"33"0"0,1 1 0,-1 1 0,0 0 0,0 1 0,0 1 0,-28 7 0,40-7 0,-1 0 0,1 0 0,-1 0 0,1 0 0,0 1 0,0 0 0,0-1 0,0 1 0,0 0 0,1 0 0,-1 1 0,1-1 0,0 0 0,0 1 0,0 0 0,0-1 0,1 1 0,-1 0 0,1 0 0,0 0 0,0 0 0,0 0 0,0 5 0,-1 11 0,1 1 0,1-1 0,4 34 0,-1-3 0,-3-42 0,1-1 0,0 1 0,0 0 0,0-1 0,1 1 0,0-1 0,1 0 0,0 0 0,0 0 0,1 0 0,-1 0 0,11 13 0,-7-12 0,0 0 0,1-1 0,0 0 0,0-1 0,1 0 0,-1 0 0,2-1 0,-1 0 0,14 6 0,30 16 0,-41-21 0,1 1 0,-1-2 0,1 0 0,1 0 0,-1-2 0,1 1 0,-1-2 0,1 0 0,28 2 0,146-9 0,-183 4 0,0 0 0,0-1 0,1 0 0,-1 0 0,0 0 0,0-1 0,0 1 0,0-1 0,0-1 0,-1 1 0,1-1 0,-1 0 0,1 0 0,-1 0 0,0-1 0,0 1 0,0-1 0,0 0 0,-1 0 0,0-1 0,1 1 0,-2-1 0,1 0 0,0 0 0,-1 0 0,3-8 0,0-3 0,0 0 0,-1 0 0,-1-1 0,0 1 0,-1-1 0,-1 1 0,-1-30 0,0 27 0,-2 0 0,0 0 0,-1 0 0,-1 1 0,0-1 0,-1 1 0,-10-23 0,12 35 0,0-1 0,0 1 0,-1 0 0,0 0 0,0 0 0,0 1 0,-1 0 0,1 0 0,-1 0 0,0 0 0,-1 1 0,1 0 0,-1 0 0,0 0 0,0 1 0,0 0 0,0 0 0,0 1 0,0 0 0,-1 0 0,1 0 0,-11 0 0,-26 0 13,-60 5-1,42 0-1402,34-3-5436</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9"/>
    </inkml:context>
    <inkml:brush xml:id="br0">
      <inkml:brushProperty name="width" value="0.2" units="cm"/>
      <inkml:brushProperty name="height" value="0.2" units="cm"/>
    </inkml:brush>
  </inkml:definitions>
  <inkml:trace contextRef="#ctx0" brushRef="#br0">1 1 24575</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40"/>
    </inkml:context>
    <inkml:brush xml:id="br0">
      <inkml:brushProperty name="width" value="0.2" units="cm"/>
      <inkml:brushProperty name="height" value="0.2" units="cm"/>
    </inkml:brush>
  </inkml:definitions>
  <inkml:trace contextRef="#ctx0" brushRef="#br0">255 87 24575,'-1'-1'0,"1"0"0,0 0 0,0 1 0,-1-1 0,1 0 0,0 1 0,-1-1 0,1 0 0,0 1 0,-1-1 0,1 0 0,-1 1 0,1-1 0,-1 1 0,1-1 0,-1 1 0,1-1 0,-1 1 0,0 0 0,1-1 0,-1 1 0,0 0 0,1-1 0,-1 1 0,0 0 0,1 0 0,-2-1 0,-24-2 0,24 2 0,-40-2 0,-60 4 0,99 0 0,0-1 0,0 1 0,0-1 0,0 1 0,1 0 0,-1 1 0,0-1 0,0 0 0,1 1 0,-1 0 0,1-1 0,-1 1 0,1 0 0,-1 0 0,1 1 0,0-1 0,0 0 0,0 1 0,0 0 0,1-1 0,-1 1 0,1 0 0,-1 0 0,1 0 0,0 0 0,0 0 0,0 0 0,1 0 0,-1 0 0,0 4 0,-1 12 0,0 0 0,1 0 0,1-1 0,2 21 0,0-15 0,-2-12 0,0 0 0,2 1 0,-1-1 0,2 0 0,-1 0 0,2 0 0,-1 0 0,7 13 0,-7-18 0,1 0 0,1-1 0,-1 1 0,1-1 0,0 0 0,0-1 0,1 1 0,0-1 0,0 0 0,0 0 0,0-1 0,0 0 0,14 6 0,6 1 0,0-2 0,0-1 0,1-1 0,49 6 0,112-1 0,-171-11 0,-9-1 0,1 0 0,-1 0 0,1-1 0,-1 0 0,0 0 0,1-1 0,-1 0 0,0-1 0,11-5 0,-14 5 0,1-1 0,-1 0 0,0 0 0,0 0 0,0-1 0,0 1 0,-1-1 0,0 0 0,0-1 0,0 1 0,-1-1 0,6-12 0,-4 8 0,-2-1 0,1 0 0,-1 0 0,-1 0 0,0 0 0,0 0 0,-1-1 0,0 1 0,-1-1 0,0 1 0,-1 0 0,0-1 0,0 1 0,-2 0 0,1 0 0,-1 0 0,-1 0 0,1 0 0,-2 1 0,1 0 0,-2 0 0,1 0 0,-1 0 0,0 1 0,-1 0 0,0 1 0,0-1 0,-11-8 0,13 13 0,-22-21 0,-53-37 0,71 56 0,-1 0 0,0 1 0,0 0 0,-1 1 0,1 0 0,-1 1 0,0 0 0,0 0 0,-22 0 0,-45 4-1365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2.120"/>
    </inkml:context>
    <inkml:brush xml:id="br0">
      <inkml:brushProperty name="width" value="0.2" units="cm"/>
      <inkml:brushProperty name="height" value="0.2" units="cm"/>
    </inkml:brush>
  </inkml:definitions>
  <inkml:trace contextRef="#ctx0" brushRef="#br0">0 0 24575</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41"/>
    </inkml:context>
    <inkml:brush xml:id="br0">
      <inkml:brushProperty name="width" value="0.2" units="cm"/>
      <inkml:brushProperty name="height" value="0.2" units="cm"/>
    </inkml:brush>
  </inkml:definitions>
  <inkml:trace contextRef="#ctx0" brushRef="#br0">1 0 24575</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1"/>
    </inkml:context>
    <inkml:brush xml:id="br0">
      <inkml:brushProperty name="width" value="0.2" units="cm"/>
      <inkml:brushProperty name="height" value="0.2" units="cm"/>
    </inkml:brush>
  </inkml:definitions>
  <inkml:trace contextRef="#ctx0" brushRef="#br0">0 0 24575</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2"/>
    </inkml:context>
    <inkml:brush xml:id="br0">
      <inkml:brushProperty name="width" value="0.2" units="cm"/>
      <inkml:brushProperty name="height" value="0.2" units="cm"/>
    </inkml:brush>
  </inkml:definitions>
  <inkml:trace contextRef="#ctx0" brushRef="#br0">9 39 24575,'0'0'0,"-1"0"0,1 1 0,-1-1 0,1 0 0,-1 0 0,1 1 0,-1-1 0,1 1 0,-1-1 0,1 0 0,0 1 0,-1-1 0,1 1 0,-1-1 0,1 1 0,0-1 0,0 1 0,-1-1 0,1 1 0,0-1 0,0 1 0,0 0 0,-1-1 0,1 1 0,0-1 0,0 1 0,0 0 0,0-1 0,0 1 0,0 0 0,0-1 0,0 1 0,0-1 0,1 1 0,-1 1 0,4 23 0,-4-24 0,9 37 0,1 0 0,2-1 0,1-1 0,2 0 0,1 0 0,2-2 0,1-1 0,1 0 0,2-1 0,1-2 0,36 38 0,-54-63 0,0-1 0,1 0 0,-1 0 0,1 0 0,0-1 0,0 0 0,0 0 0,0-1 0,1 1 0,-1-1 0,1-1 0,-1 0 0,1 0 0,-1 0 0,1 0 0,0-1 0,-1-1 0,1 1 0,0-1 0,-1 0 0,1-1 0,-1 0 0,1 0 0,10-5 0,-7 2 0,0 0 0,0-1 0,-1 0 0,1-1 0,-1 0 0,-1-1 0,1 0 0,-1 0 0,0-1 0,-1 0 0,0 0 0,0-1 0,-1 0 0,5-11 0,82-199 0,-88 206 0,0 0 0,0 1 0,4-28 0,-6 26 0,1 0 0,0 1 0,6-16 0,-8 27 6,-1-1 0,1 1 0,0-1 0,0 1 0,0 0 0,0 0 0,1 0 0,-1 0 0,1 0 0,0 1 0,-1-1 0,1 1 0,0 0 0,1 0 0,-1 0 0,0 0 0,0 0 0,1 1 0,3-2 0,1 2-192,0 0 1,0 0-1,-1 1 0,1 0 1,0 0-1,0 1 1,14 3-1</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3"/>
    </inkml:context>
    <inkml:brush xml:id="br0">
      <inkml:brushProperty name="width" value="0.2" units="cm"/>
      <inkml:brushProperty name="height" value="0.2" units="cm"/>
    </inkml:brush>
  </inkml:definitions>
  <inkml:trace contextRef="#ctx0" brushRef="#br0">154 9 24575,'-4'-4'0,"-10"0"0,-6 6 0,-3 7 0,-1 9 0,0 5 0,1-2 0,2 0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4"/>
    </inkml:context>
    <inkml:brush xml:id="br0">
      <inkml:brushProperty name="width" value="0.2" units="cm"/>
      <inkml:brushProperty name="height" value="0.2" units="cm"/>
    </inkml:brush>
  </inkml:definitions>
  <inkml:trace contextRef="#ctx0" brushRef="#br0">3199 935 24575,'-51'-4'0,"-1"-1"0,-91-24 0,53 10 0,-22-4 0,-324-57 0,317 64 0,-208 2 0,308 13 0,1-1 0,-1 0 0,1-2 0,-1 0 0,-33-14 0,-26-5 0,-17 0 0,-45-10 0,-189-20 0,311 51 0,-1-2 0,1 0 0,-28-12 0,-15-3 0,-298-66 0,348 83 0,1 1 0,0-1 0,1 0 0,-16-6 0,24 7 0,0 1 0,-1 0 0,1-1 0,0 1 0,0-1 0,0 0 0,0 1 0,-1-1 0,1 0 0,0 0 0,0 0 0,0 0 0,1 0 0,-1 0 0,0 0 0,0 0 0,0 0 0,1 0 0,-1 0 0,0-1 0,1 1 0,-1 0 0,1-1 0,0 1 0,-1 0 0,1-1 0,0 1 0,0 0 0,0-1 0,0 1 0,0 0 0,0-1 0,0 1 0,0-3 0,0 4 0,12-39 0,-2-1 0,-2-1 0,-1 1 0,-3-1 0,1-45 0,-7 52 0,1 22 0,1 0 0,-1-1 0,2 1 0,1-16 0,13 57 0,26 116 0,-15-44 0,-25-97 0,0-1 0,0 0 0,0 1 0,0-1 0,-1 0 0,1 1 0,-1-1 0,0 1 0,0-1 0,0 1 0,-1-1 0,1 0 0,-1 1 0,1-1 0,-1 1 0,0-1 0,0 0 0,-1 0 0,-1 5 0,-1-3 0,0 0 0,-1-1 0,1 1 0,-1-1 0,0 0 0,0 0 0,0-1 0,0 1 0,-9 3 0,-6 2 0,0-1 0,-1-1 0,0-1 0,-38 7 0,38-10 0,0 1 0,0 2 0,0 0 0,1 1 0,-22 12 0,15-2 0,-41 34 0,51-36 0,-2-1 0,1 0 0,-2-2 0,-34 17 0,52-28 0,0 0 0,0-1 0,0 1 0,0-1 0,0 1 0,0-1 0,0 0 0,0 0 0,0 0 0,0 0 0,-3-1 0,3-4 0,14-6 0,36-14 0,75-27 0,-53 23 0,-56 23 0,76-34 0,2 5 0,142-34 0,-231 68 0,1 0 0,-1 0 0,1 1 0,-1-1 0,1 1 0,-1 0 0,1 0 0,-1 1 0,1-1 0,-1 1 0,1 0 0,-1 0 0,7 2 0,-9-1 0,1-1 0,-1 1 0,1-1 0,-1 1 0,0 0 0,0 0 0,1 0 0,-1 0 0,0 0 0,-1 0 0,1 0 0,0 0 0,0 0 0,-1 0 0,1 1 0,-1-1 0,0 0 0,0 0 0,0 1 0,0-1 0,0 0 0,0 0 0,-1 4 0,-7 268 0,5-258-30,0 1 0,-1-1 0,-1 0 0,0-1 0,-7 17 0,1-3-1155</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5"/>
    </inkml:context>
    <inkml:brush xml:id="br0">
      <inkml:brushProperty name="width" value="0.2" units="cm"/>
      <inkml:brushProperty name="height" value="0.2" units="cm"/>
    </inkml:brush>
  </inkml:definitions>
  <inkml:trace contextRef="#ctx0" brushRef="#br0">1 387 24575,'0'0'0,"0"1"0,0-1 0,0 0 0,0 1 0,0-1 0,0 0 0,0 1 0,0-1 0,0 0 0,0 0 0,0 1 0,0-1 0,0 0 0,0 1 0,1-1 0,-1 0 0,0 0 0,0 1 0,0-1 0,0 0 0,1 0 0,-1 1 0,0-1 0,0 0 0,1 0 0,-1 0 0,0 0 0,0 1 0,1-1 0,-1 0 0,0 0 0,0 0 0,1 0 0,-1 0 0,0 0 0,1 0 0,-1 0 0,0 0 0,1 0 0,-1 0 0,0 0 0,0 0 0,1 0 0,-1 0 0,0 0 0,1 0 0,-1 0 0,0 0 0,0 0 0,1-1 0,17-8 0,-15 7 0,114-60 0,2 6 0,140-44 0,-229 89 0,28-12 0,-15 6 0,62-15 0,-1 11 0,49-12 0,-72 12-1365,-53 14-5461</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6"/>
    </inkml:context>
    <inkml:brush xml:id="br0">
      <inkml:brushProperty name="width" value="0.2" units="cm"/>
      <inkml:brushProperty name="height" value="0.2" units="cm"/>
    </inkml:brush>
  </inkml:definitions>
  <inkml:trace contextRef="#ctx0" brushRef="#br0">0 1 24575,'4'0'0,"6"0"0,6 3 0,3 5 0,2 5 0,0 3 0,0-1 0,0-3 0,6 0 0,5 1 0,0 3 0,1 1 0,5 5 0,0 2 0,-5 1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17:29.937"/>
    </inkml:context>
    <inkml:brush xml:id="br0">
      <inkml:brushProperty name="width" value="0.2" units="cm"/>
      <inkml:brushProperty name="height" value="0.2" units="cm"/>
    </inkml:brush>
  </inkml:definitions>
  <inkml:trace contextRef="#ctx0" brushRef="#br0">1 509 24575,'1'-33'0,"2"0"0,12-52 0,-8 45 0,4-41 0,-9 59-151,0 0-1,2 1 0,0-1 0,1 1 1,1 0-1,1 1 0,1-1 1,10-18-1,-4 11-6674</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2"/>
    </inkml:context>
    <inkml:brush xml:id="br0">
      <inkml:brushProperty name="width" value="0.35" units="cm"/>
      <inkml:brushProperty name="height" value="0.35" units="cm"/>
      <inkml:brushProperty name="color" value="#008C3A"/>
    </inkml:brush>
  </inkml:definitions>
  <inkml:trace contextRef="#ctx0" brushRef="#br0">1670 1 24575,'-29'1'0,"-1"2"0,1 1 0,-50 12 0,41-7 0,-45 4 0,20-6 0,11-1 0,-67 1 0,101-6 0,0 0 0,1 2 0,-1 0 0,-30 9 0,-18 4 0,-15-5 0,55-8 0,0 0 0,0 2 0,-40 11 0,38-6 0,1 1 0,1 1 0,1 1 0,0 1 0,-39 28 0,22-8 0,2 0 0,-36 42 0,31-31 0,24-26 0,1 1 0,2 1 0,0 0 0,-28 46 0,19-17 0,-27 59 0,47-93 0,1 1 0,1 1 0,1-1 0,-3 32 0,7-37 0,-1 0 0,0-1 0,-1 1 0,-1 0 0,0-1 0,-6 12 0,1-3 0,1 0 0,2 0 0,0 1 0,-3 35 0,4 85 0,4-125 0,1-2 0,0-1 0,2 0 0,-1-1 0,2 1 0,0 0 0,6 13 0,43 71 0,-31-63 0,46 50 0,-39-50 0,-23-27 0,0 0 0,1 0 0,0-1 0,0 0 0,1 0 0,-1-1 0,1 1 0,1-1 0,9 4 0,-2-3 0,-1-1 0,1 0 0,0-1 0,29 4 0,193 22 0,-207-26 0,-1 1 0,1 1 0,-1 1 0,29 10 0,-28-8 0,0-2 0,1-1 0,-1-1 0,1-1 0,39 0 0,-39-2 0,52 1 0,-48-3 0,-1 2 0,49 7 0,25 12 0,157 11 0,-198-27 0,0 3 0,134 30 0,-127-20 0,-42-12 0,-1 2 0,0 1 0,0 1 0,56 26 0,-2 11 0,-3 4 0,-2 3 0,143 123 0,-207-160 0,0 0 0,-2 2 0,0-1 0,-1 2 0,-1-1 0,9 23 0,-8-11 0,-1 0 0,-2 1 0,9 49 0,-8 10 0,-4 0 0,-6 94 0,-2-162 0,1 142 0,-3 140 0,0-289 0,-1 0 0,0-1 0,-1 1 0,-1 0 0,0-1 0,-15 26 0,4-13 0,-1-1 0,-33 39 0,27-40 0,0-2 0,-1-1 0,-44 32 0,49-43 0,-1 0 0,-1-2 0,0 0 0,-1 0 0,0-2 0,-27 7 0,-143 28 0,182-41 0,-304 52 0,221-43 0,-132 2 0,-344-16 0,490-1 0,-1-3 0,-102-22 0,166 24 0,1 0 0,-1 0 0,1-2 0,0 1 0,1-2 0,0 0 0,1 0 0,-14-11 0,-27-16 0,-157-73 0,-49-29 0,247 129 0,0 0 0,1-1 0,0-1 0,1 0 0,0 0 0,1-1 0,0 0 0,1 0 0,0-1 0,1 0 0,1-1 0,0 1 0,1-1 0,1 0 0,-5-16 0,-14-35-1365</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3"/>
    </inkml:context>
    <inkml:brush xml:id="br0">
      <inkml:brushProperty name="width" value="0.35" units="cm"/>
      <inkml:brushProperty name="height" value="0.35" units="cm"/>
      <inkml:brushProperty name="color" value="#008C3A"/>
    </inkml:brush>
  </inkml:definitions>
  <inkml:trace contextRef="#ctx0" brushRef="#br0">0 80 24575,'10'-1'0,"0"0"0,0-1 0,-1-1 0,1 1 0,-1-1 0,12-5 0,5-2 0,1 3 0,-1 2 0,1 0 0,0 2 0,50-1 0,-1-1 0,346-3 0,-261 10 0,-106-2 0,30 1 0,104-12 0,-138 6-1365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5.170"/>
    </inkml:context>
    <inkml:brush xml:id="br0">
      <inkml:brushProperty name="width" value="0.2" units="cm"/>
      <inkml:brushProperty name="height" value="0.2" units="cm"/>
    </inkml:brush>
  </inkml:definitions>
  <inkml:trace contextRef="#ctx0" brushRef="#br0">1 95 24575,'2'0'0,"0"0"0,0 1 0,0-1 0,0 1 0,1 0 0,-1 0 0,0 0 0,0 0 0,0 0 0,0 0 0,3 3 0,21 21 0,-18-16 0,8 8 0,1-2 0,1 1 0,0-2 0,0-1 0,1 0 0,21 9 0,-18-11 0,1-2 0,0 0 0,0-2 0,1-1 0,0 0 0,0-2 0,0-1 0,32-1 0,-29-2 0,-10 0 0,0 0 0,0-1 0,0-1 0,0-1 0,18-5 0,-32 7 0,1-1 0,0 1 0,-1-1 0,1 0 0,-1 0 0,0 0 0,1-1 0,-1 1 0,0-1 0,0 0 0,-1 0 0,1 0 0,0 0 0,-1 0 0,0 0 0,0-1 0,0 0 0,0 1 0,0-1 0,0 0 0,-1 0 0,0 0 0,0 0 0,0 0 0,0 0 0,-1 0 0,1-8 0,-1-9 0,-1 15 0,1 0 0,0 0 0,1 0 0,-1 0 0,2-6 0,-2 11 0,1-1 0,-1 1 0,1 0 0,-1-1 0,1 1 0,-1 0 0,1-1 0,0 1 0,0 0 0,0 0 0,0 0 0,-1 0 0,1 0 0,1 0 0,-1 0 0,0 0 0,0 0 0,0 1 0,0-1 0,0 0 0,1 1 0,-1-1 0,0 1 0,0-1 0,3 1 0,1-1 0,0 1 0,0 0 0,0 1 0,0-1 0,0 1 0,0 0 0,0 0 0,9 4 0,-9-3 0,0 0 0,0-1 0,0 0 0,0 0 0,0 0 0,0 0 0,6-1 0,-11 0 0,1 0 0,-1 0 0,0 0 0,0 0 0,1 0 0,-1 0 0,0 0 0,0 0 0,1-1 0,-1 1 0,0 0 0,0 0 0,1 0 0,-1 0 0,0 0 0,0-1 0,1 1 0,-1 0 0,0 0 0,0 0 0,0-1 0,0 1 0,1 0 0,-1 0 0,0-1 0,0 1 0,0 0 0,0 0 0,0-1 0,0 1 0,0 0 0,0-1 0,0 1 0,0 0 0,1-1 0,-6-13 0,-11-13 0,15 25 0,-5-5 15,1-1 0,-1 1 0,0 0 0,-1 0 0,0 1 0,0 0 0,-8-6 0,10 9-139,0 0 0,-1 0 1,0 1-1,1 0 0,-1 0 0,0 1 1,0-1-1,0 1 0,0 0 0,0 1 1,-9 0-1</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6"/>
    </inkml:context>
    <inkml:brush xml:id="br0">
      <inkml:brushProperty name="width" value="0.2" units="cm"/>
      <inkml:brushProperty name="height" value="0.2" units="cm"/>
    </inkml:brush>
  </inkml:definitions>
  <inkml:trace contextRef="#ctx0" brushRef="#br0">376 8 24575,'-18'-1'0,"-12"0"0,-1 2 0,1 0 0,0 1 0,0 2 0,1 0 0,-37 11 0,58-13 0,0 1 0,0 0 0,0 0 0,0 1 0,0 0 0,1 0 0,0 0 0,-12 10 0,15-10 0,1 0 0,0-1 0,0 1 0,0 1 0,1-1 0,-1 0 0,1 0 0,1 1 0,-1-1 0,1 1 0,-1 0 0,1-1 0,1 1 0,-1 0 0,1 6 0,5 181 0,-4-186 0,0 0 0,0 1 0,0-1 0,1 0 0,0 0 0,1 0 0,0 0 0,0 0 0,0 0 0,1-1 0,-1 1 0,2-1 0,8 9 0,-5-7 0,1 0 0,0 0 0,0-1 0,1 0 0,0-1 0,0 0 0,0 0 0,13 4 0,-20-8 0,235 75 0,-204-67 0,1-2 0,0-1 0,1-2 0,-1-1 0,43-1 0,180-5 0,-253 2 0,-1 1 0,0-1 0,1 1 0,-1-1 0,1 0 0,-1-1 0,0 1 0,0-1 0,0 1 0,0-1 0,0 0 0,0 0 0,-1-1 0,1 1 0,-1-1 0,0 1 0,0-1 0,0 0 0,0 0 0,0 0 0,-1-1 0,1 1 0,-1 0 0,0-1 0,0 1 0,2-7 0,3-9 0,-1 0 0,0-1 0,4-36 0,-9 52 0,1-11 0,-1-1 0,0 1 0,-1-1 0,-1 0 0,-1 1 0,-1-1 0,0 1 0,-10-26 0,10 32 0,-1 2 0,0-1 0,0 0 0,-1 1 0,0-1 0,0 1 0,-1 0 0,0 1 0,-1-1 0,1 1 0,-2 0 0,1 0 0,-1 1 0,1 0 0,-2 0 0,1 1 0,-13-6 0,11 8 0,-1-1 0,1 1 0,-1 1 0,1 0 0,-1 0 0,0 0 0,1 1 0,-14 2 0,-44-3 0,62 1 0,1-1 0,-1 0 0,1 0 0,-1-1 0,1 0 0,0 1 0,0-1 0,0-1 0,0 1 0,-5-4 0,-8-8-135,1 0-1,1-1 1,-22-24 0,27 26-689</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7"/>
    </inkml:context>
    <inkml:brush xml:id="br0">
      <inkml:brushProperty name="width" value="0.2" units="cm"/>
      <inkml:brushProperty name="height" value="0.2" units="cm"/>
    </inkml:brush>
  </inkml:definitions>
  <inkml:trace contextRef="#ctx0" brushRef="#br0">1 0 24575,'3'0'0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8"/>
    </inkml:context>
    <inkml:brush xml:id="br0">
      <inkml:brushProperty name="width" value="0.2" units="cm"/>
      <inkml:brushProperty name="height" value="0.2" units="cm"/>
    </inkml:brush>
  </inkml:definitions>
  <inkml:trace contextRef="#ctx0" brushRef="#br0">566 15 24575,'-1'-1'0,"1"0"0,-1 1 0,1-1 0,-1 0 0,1 0 0,-1 0 0,1 1 0,-1-1 0,0 0 0,0 1 0,0-1 0,1 1 0,-1-1 0,0 0 0,0 1 0,0 0 0,0-1 0,0 1 0,0-1 0,0 1 0,0 0 0,0 0 0,0 0 0,0-1 0,0 1 0,0 0 0,0 0 0,-2 0 0,-33-1 0,3 6 0,0 1 0,0 1 0,-53 18 0,59-17 0,13-4 0,-210 69 0,220-72 0,1 0 0,0 1 0,0-1 0,0 0 0,0 1 0,1 0 0,-1 0 0,0-1 0,1 1 0,-1 1 0,1-1 0,0 0 0,0 0 0,0 1 0,0-1 0,0 1 0,1 0 0,-1-1 0,1 1 0,-1 3 0,0 2 0,1 0 0,0 1 0,1-1 0,0 0 0,3 16 0,-3-23 0,1 17 0,2 0 0,0-1 0,2 1 0,0-1 0,11 25 0,-12-35 0,0 0 0,0 0 0,0-1 0,1 1 0,0-1 0,1 0 0,-1-1 0,1 1 0,0-1 0,1 0 0,0 0 0,0-1 0,0 0 0,0 0 0,13 5 0,-7-5 0,-1-1 0,1 0 0,0 0 0,0-1 0,0-1 0,0 0 0,0-1 0,21-1 0,-13-1 0,1 0 0,-1-2 0,-1 0 0,31-10 0,59-30 0,-63 24 0,-35 15 0,-1 0 0,0-1 0,0 0 0,-1-1 0,1 0 0,-2 0 0,1 0 0,-1-1 0,-1-1 0,0 1 0,9-13 0,-13 16 0,-1-1 0,1 0 0,-2 0 0,1 0 0,-1-1 0,0 1 0,0 0 0,-1-1 0,0 1 0,0-1 0,-1 0 0,1 1 0,-2-1 0,1 1 0,-1-1 0,-1 1 0,1-1 0,-1 1 0,0 0 0,-6-11 0,6 13-50,0-1-1,0 1 1,-1 0-1,1 0 0,-1 0 1,-1 0-1,1 0 1,-1 0-1,1 1 1,-1-1-1,0 1 0,-1 0 1,1 0-1,0 0 1,-1 1-1,0 0 1,0-1-1,0 1 0,0 1 1,0-1-1,0 1 1,-1-1-1,1 1 1,0 1-1,-1-1 1,-7 0-1</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9"/>
    </inkml:context>
    <inkml:brush xml:id="br0">
      <inkml:brushProperty name="width" value="0.2" units="cm"/>
      <inkml:brushProperty name="height" value="0.2" units="cm"/>
    </inkml:brush>
  </inkml:definitions>
  <inkml:trace contextRef="#ctx0" brushRef="#br0">0 0 24575</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0"/>
    </inkml:context>
    <inkml:brush xml:id="br0">
      <inkml:brushProperty name="width" value="0.2" units="cm"/>
      <inkml:brushProperty name="height" value="0.2" units="cm"/>
    </inkml:brush>
  </inkml:definitions>
  <inkml:trace contextRef="#ctx0" brushRef="#br0">1 102 24575,'3'0'0,"0"1"0,-1-1 0,1 1 0,0 0 0,0 0 0,0-1 0,-1 2 0,1-1 0,0 0 0,-1 0 0,5 4 0,28 21 0,-24-16 0,10 8 0,1-1 0,1-1 0,1 0 0,1-2 0,0-1 0,27 11 0,-22-12 0,0-2 0,0-1 0,1-1 0,1-1 0,-1-1 0,1-2 0,0-1 0,43 0 0,-40-3 0,-12 0 0,-1 0 0,1-1 0,-1-1 0,0-1 0,24-6 0,-41 7 0,0 1 0,0-1 0,0 0 0,-1 0 0,1 0 0,-1 0 0,1-1 0,-1 0 0,0 1 0,0-1 0,-1-1 0,1 1 0,-1 0 0,0-1 0,0 0 0,0 1 0,0-1 0,-1 0 0,1 0 0,-1-1 0,-1 1 0,1 0 0,-1 0 0,1-1 0,-1 1 0,-1-1 0,1-7 0,-1-11 0,-1 17 0,1-1 0,0 1 0,1 0 0,-1-1 0,3-6 0,-3 11 0,1 1 0,-1-1 0,1 1 0,0 0 0,0-1 0,-1 1 0,1-1 0,0 1 0,0 0 0,1 0 0,-1-1 0,0 1 0,0 0 0,1 0 0,-1 0 0,1 0 0,-1 1 0,1-1 0,-1 0 0,1 0 0,-1 1 0,1-1 0,0 1 0,0-1 0,3 0 0,1 1 0,1 0 0,0 0 0,-1 0 0,1 1 0,-1 0 0,1 0 0,-1 0 0,12 5 0,-11-4 0,-1 0 0,1-1 0,0 0 0,0 0 0,0 0 0,-1 0 0,9-1 0,-15 0 0,0 0 0,1 0 0,-1 0 0,0 0 0,1 0 0,-1 0 0,1 0 0,-1 0 0,0 0 0,1-1 0,-1 1 0,0 0 0,0 0 0,1 0 0,-1 0 0,0-1 0,1 1 0,-1 0 0,0 0 0,0 0 0,1-1 0,-1 1 0,0 0 0,0 0 0,0-1 0,0 1 0,1 0 0,-1-1 0,0 1 0,0 0 0,0-1 0,0 1 0,0 0 0,0 0 0,0-1 0,-5-14 0,-17-14 0,20 27 0,-5-7 15,0 1 0,-1 0 0,0 1 0,-1 0 0,0 0 0,0 0 0,-11-5 0,13 8-139,0 1 0,-1 0 1,1 1-1,-1-1 0,1 2 0,-1-1 1,0 0-1,0 1 0,0 0 0,0 1 1,-11 0-1</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1"/>
    </inkml:context>
    <inkml:brush xml:id="br0">
      <inkml:brushProperty name="width" value="0.2" units="cm"/>
      <inkml:brushProperty name="height" value="0.2" units="cm"/>
    </inkml:brush>
  </inkml:definitions>
  <inkml:trace contextRef="#ctx0" brushRef="#br0">200 8 24575,'-4'-3'0,"-3"-1"0,-4 4 0,-4 9 0,-1 6 0,-3 1 0,-3 0 0,-5 1 0,-1-1 0,2-2 0,1-2 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4"/>
    </inkml:context>
    <inkml:brush xml:id="br0">
      <inkml:brushProperty name="width" value="0.2" units="cm"/>
      <inkml:brushProperty name="height" value="0.2" units="cm"/>
    </inkml:brush>
  </inkml:definitions>
  <inkml:trace contextRef="#ctx0" brushRef="#br0">0 613 24575,'9'0'0,"-1"-1"0,0 0 0,0-1 0,0 1 0,0-2 0,14-4 0,48-23 0,-39 15 0,11-3 0,76-46 0,-107 55 0,-1 0 0,0 0 0,0-1 0,-1 0 0,-1 0 0,0-1 0,0 0 0,-1 0 0,5-13 0,4-5 0,-11 23 0,-1 0 0,1 1 0,0-1 0,1 1 0,10-8 0,-12 10 0,0 0 0,0 0 0,-1 0 0,1-1 0,-1 1 0,1-1 0,-1 1 0,-1-1 0,1 0 0,-1 0 0,1 0 0,-1 0 0,-1-1 0,1 1 0,2-9 0,-5-1 0,0-1 0,0 1 0,-2 0 0,0 0 0,0 0 0,-10-20 0,6 14 0,-8-37 0,15 58 0,-1 10 0,0-1 0,1 0 0,1 11 0,-1-19 0,1 1 0,-1 0 0,1 0 0,0-1 0,0 1 0,0 0 0,0-1 0,3 4 0,-4-5 0,1 0 0,0 0 0,-1 0 0,1-1 0,0 1 0,0 0 0,-1-1 0,1 1 0,0-1 0,0 1 0,0-1 0,0 1 0,0-1 0,0 0 0,0 1 0,0-1 0,0 0 0,0 0 0,0 1 0,1-1 0,-1 0 0,0 0 0,0 0 0,2 0 0,4-2 0,-1 1 0,1 0 0,-1-1 0,1 0 0,-1-1 0,0 1 0,9-6 0,44-29 0,-21 13 0,-16 10 0,-21 13 0,-1 1 0,1-1 0,0 1 0,0-1 0,0 0 0,0 1 0,-1-1 0,1 0 0,0 0 0,-1 1 0,1-1 0,-1 0 0,1 0 0,-1 0 0,1 0 0,-1 0 0,1 1 0,-1-1 0,0 0 0,0-1 0,-4 4 0,0 0 0,0 0 0,1 1 0,-1-1 0,0 1 0,-5 6 0,-40 44 0,45-49 0,1 1 0,0-1 0,0 1 0,0-1 0,1 1 0,0 0 0,0-1 0,0 1 0,1 0 0,0 0 0,-1 6 0,2-9 0,1 0 0,-1-1 0,1 1 0,-1-1 0,1 1 0,0-1 0,-1 1 0,1-1 0,0 1 0,0-1 0,0 0 0,1 0 0,-1 1 0,0-1 0,0 0 0,1 0 0,-1 0 0,1 0 0,-1 0 0,1 0 0,0 0 0,-1-1 0,1 1 0,0 0 0,-1-1 0,1 1 0,0-1 0,0 0 0,0 0 0,2 1 0,8 0 0,0 1 0,0-2 0,14 1 0,-26-1 0,284-4-1365,-258 4-5461</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85"/>
    </inkml:context>
    <inkml:brush xml:id="br0">
      <inkml:brushProperty name="width" value="0.2" units="cm"/>
      <inkml:brushProperty name="height" value="0.2" units="cm"/>
    </inkml:brush>
  </inkml:definitions>
  <inkml:trace contextRef="#ctx0" brushRef="#br0">1159 897 24575,'-13'-1'0,"1"-1"0,0 0 0,0-1 0,0-1 0,0 1 0,1-1 0,0-1 0,0 0 0,-17-10 0,0 1 0,-18-8 0,2-2 0,0-2 0,2-1 0,2-2 0,-56-50 0,56 45 0,-73-48 0,-20-18 0,127 94 0,0 1 0,1-1 0,0 0 0,0 0 0,1-1 0,0 1 0,0-1 0,1 0 0,0 0 0,0 0 0,1 0 0,-2-8 0,1-8 0,1 1 0,1-37 0,1 56 0,1-1 0,-1 1 0,0-1 0,0 1 0,-1-1 0,1 0 0,-1 1 0,0-1 0,0 1 0,0 0 0,0-1 0,-1 1 0,0 0 0,1-1 0,-1 1 0,-1 0 0,1 0 0,0 1 0,-1-1 0,-3-3 0,4 6 0,1-1 0,-1 1 0,1 0 0,-1-1 0,1 1 0,-1 0 0,1 0 0,-1 0 0,1 0 0,-1 0 0,1 0 0,-1 1 0,1-1 0,-1 0 0,1 1 0,0-1 0,-1 1 0,1-1 0,-1 1 0,1 0 0,-2 1 0,1-1 0,0 0 0,0 0 0,-1-1 0,1 1 0,0 0 0,-1-1 0,1 1 0,0-1 0,-1 1 0,1-1 0,-4 0 0,0-1 0,0-1 0,-1 0 0,1 0 0,0 0 0,1-1 0,-1 0 0,0 0 0,-8-6 0,-42-36 0,24 19 0,18 15 0,0 0 0,-1 1 0,0 1 0,-23-11 0,86 55 0,168 82 0,-162-89 0,-49-26 0,3 3 0,1 0 0,-1-1 0,1 0 0,0-1 0,1 1 0,-1-2 0,10 3 0,-17-5 0,-1 0 0,0 0 0,1 0 0,-1 0 0,0-1 0,1 1 0,-1 0 0,0-1 0,1 1 0,-1-1 0,0 1 0,0-1 0,0 1 0,1-1 0,-1 0 0,0 1 0,0-1 0,0 0 0,0 0 0,0 0 0,-1 0 0,1 1 0,0-1 0,0 0 0,-1-1 0,1 1 0,0 0 0,-1 0 0,0 0 0,1 0 0,-1 0 0,0 0 0,1-1 0,-1 1 0,0 0 0,0-1 0,2-9 0,-1 1 0,-1-1 0,0-10 0,-1 12 0,-4-116 0,4 138 0,-1-1 0,0 0 0,-1 0 0,-7 20 0,5-22 0,2 1 0,0 0 0,0 0 0,1 0 0,1 0 0,0 14 0,1-24 0,0 1 0,0-1 0,1 1 0,-1-1 0,1 1 0,-1-1 0,1 1 0,-1-1 0,1 1 0,0-1 0,0 0 0,0 1 0,0-1 0,0 0 0,0 1 0,1-1 0,-1 0 0,0 0 0,1 0 0,1 1 0,1 0 0,-1-1 0,1 1 0,0-1 0,-1 0 0,1 0 0,0 0 0,0 0 0,7 0 0,5-1 0,-1 0 0,0-1 0,27-4 0,-23 2-170,0-2-1,-1 0 0,1-1 1,-1-1-1,-1-1 0,0 0 1,21-13-1</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4"/>
    </inkml:context>
    <inkml:brush xml:id="br0">
      <inkml:brushProperty name="width" value="0.35" units="cm"/>
      <inkml:brushProperty name="height" value="0.35" units="cm"/>
      <inkml:brushProperty name="color" value="#E71224"/>
    </inkml:brush>
  </inkml:definitions>
  <inkml:trace contextRef="#ctx0" brushRef="#br0">1 0 24575,'1'33'0,"2"-1"0,1 0 0,1 0 0,2-1 0,2 0 0,20 53 0,98 172 0,-70-149 0,157 314 0,234 436 0,-384-746 0,-8-17 0,69 158 0,-115-222 0,-1 1 0,8 62 0,-5-21 0,116 600 0,-108-543 0,6 202 0,-28 134 0,-2-175 0,7-111 0,-7 209 0,-4-335 0,-2-1 0,-2-1 0,-37 97 0,-11 45 0,10-26 0,34-120 0,1 0 0,2 0 0,3 2 0,-9 97 0,19-146 0,0 1 0,0-1 0,0 1 0,0-1 0,-1 1 0,1-1 0,0 0 0,0 1 0,0-1 0,0 1 0,0-1 0,0 1 0,0-1 0,0 1 0,0-1 0,0 1 0,0-1 0,1 0 0,-1 1 0,0-1 0,0 1 0,0-1 0,1 1 0,-1-1 0,0 0 0,0 1 0,1-1 0,-1 0 0,0 1 0,1-1 0,-1 0 0,0 1 0,1-1 0,-1 0 0,0 0 0,1 1 0,-1-1 0,1 0 0,-1 0 0,1 0 0,0 1 0,16-17 0,13-34 0,59-131 0,21-37 0,-48 107 0,331-602 0,-44-20 0,-156 260 0,387-853 0,-355 918 0,-167 316 0,4 3 0,95-105 0,-113 150 0,2 2 0,1 2 0,3 2 0,1 2 0,102-53 0,-20 25 0,186-62 0,-144 70 0,340-62 0,192 37 0,38 67-1365</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2"/>
    </inkml:context>
    <inkml:brush xml:id="br0">
      <inkml:brushProperty name="width" value="0.2" units="cm"/>
      <inkml:brushProperty name="height" value="0.2" units="cm"/>
    </inkml:brush>
  </inkml:definitions>
  <inkml:trace contextRef="#ctx0" brushRef="#br0">297 7 24575,'-59'-3'0,"40"1"0,1 1 0,-1 1 0,1 0 0,-1 2 0,1 0 0,-36 9 0,49-9 0,1 0 0,0 0 0,0 1 0,-1-1 0,2 1 0,-1 0 0,0 1 0,0-1 0,1 0 0,0 1 0,0 0 0,0 0 0,0 0 0,1 0 0,-1 0 0,1 1 0,0-1 0,0 1 0,1-1 0,-1 1 0,1 0 0,0 0 0,0 5 0,-1 14 0,1 0 0,0-1 0,6 41 0,-1-5 0,-4-49 0,1 0 0,0 1 0,0-1 0,1 0 0,0-1 0,1 1 0,0 0 0,1-1 0,0 1 0,1-1 0,-1 0 0,13 16 0,-8-15 0,0 0 0,0 0 0,1-1 0,1 0 0,0-1 0,0 0 0,0-1 0,1 0 0,17 7 0,37 18 0,-51-23 0,1 0 0,0-1 0,0-1 0,0-1 0,1 0 0,0-1 0,0-1 0,1-1 0,34 3 0,183-10 0,-229 3 0,1 1 0,0-1 0,-1 0 0,0 0 0,1 0 0,-1-1 0,0 0 0,1-1 0,-1 1 0,-1-1 0,1 0 0,0-1 0,-1 1 0,1-1 0,-1 0 0,0-1 0,0 1 0,-1-1 0,0 0 0,1 0 0,-2 0 0,1-1 0,0 0 0,-1 1 0,0-1 0,3-10 0,1-2 0,-2-1 0,0 0 0,-1 0 0,0 0 0,-2-1 0,0 1 0,-2-35 0,-1 32 0,-1 0 0,0 0 0,-2 0 0,-1 0 0,0 0 0,-2 1 0,-11-27 0,14 40 0,0 1 0,0 0 0,0 0 0,-1 0 0,0 0 0,-1 1 0,1 0 0,-1 0 0,0 0 0,-1 1 0,1 0 0,-1 0 0,0 0 0,0 1 0,-1 0 0,1 1 0,-1 0 0,0 0 0,0 0 0,0 1 0,0 0 0,-14-1 0,-31 1 13,-75 5-1,51 1-1402,43-3-5436</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07.006"/>
    </inkml:context>
    <inkml:brush xml:id="br0">
      <inkml:brushProperty name="width" value="0.2" units="cm"/>
      <inkml:brushProperty name="height" value="0.2" units="cm"/>
    </inkml:brush>
  </inkml:definitions>
  <inkml:trace contextRef="#ctx0" brushRef="#br0">151 7 24575,'-3'-2'0,"-2"-2"0,-4 4 0,-2 8 0,-1 6 0,-2 1 0,-3 0 0,-3 0 0,-1 0 0,1-2 0,1-1 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3"/>
    </inkml:context>
    <inkml:brush xml:id="br0">
      <inkml:brushProperty name="width" value="0.2" units="cm"/>
      <inkml:brushProperty name="height" value="0.2" units="cm"/>
    </inkml:brush>
  </inkml:definitions>
  <inkml:trace contextRef="#ctx0" brushRef="#br0">1 1 24575</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4"/>
    </inkml:context>
    <inkml:brush xml:id="br0">
      <inkml:brushProperty name="width" value="0.2" units="cm"/>
      <inkml:brushProperty name="height" value="0.2" units="cm"/>
    </inkml:brush>
  </inkml:definitions>
  <inkml:trace contextRef="#ctx0" brushRef="#br0">318 101 24575,'0'-1'0,"0"0"0,0 1 0,-1-1 0,1 0 0,0 0 0,-1 0 0,1 1 0,-1-1 0,1 0 0,-1 0 0,1 1 0,-1-1 0,0 0 0,1 1 0,-1-1 0,0 1 0,1-1 0,-1 1 0,0-1 0,0 1 0,1-1 0,-1 1 0,0 0 0,0 0 0,0-1 0,0 1 0,-1 0 0,-30-5 0,29 5 0,-50-4 0,-74 5 0,124 0 0,-1-1 0,0 1 0,0 0 0,1 0 0,-1 0 0,1 1 0,-1-1 0,1 1 0,0 0 0,-1 0 0,1 0 0,0 0 0,0 0 0,0 1 0,1 0 0,-1-1 0,0 1 0,1 0 0,0 0 0,0 0 0,0 1 0,0-1 0,0 0 0,1 1 0,-1-1 0,1 1 0,0-1 0,0 1 0,0 0 0,0 4 0,-2 14 0,1 0 0,1 0 0,1 0 0,3 23 0,-1-17 0,-2-14 0,1 1 0,0-1 0,1 1 0,1-1 0,0 0 0,1 0 0,1 0 0,7 15 0,-7-21 0,0 0 0,0 0 0,1-1 0,0 0 0,0 0 0,1 0 0,-1-1 0,2 0 0,-1 0 0,1-1 0,0 1 0,0-2 0,16 8 0,8 0 0,1-1 0,0-1 0,0-2 0,62 7 0,140-1 0,-214-13 0,-10-1 0,0 1 0,-1-2 0,1 0 0,0 0 0,-1-1 0,0 0 0,1 0 0,-1-1 0,13-6 0,-16 5 0,0-1 0,0 1 0,-1-1 0,0 0 0,0 0 0,0-1 0,-1 0 0,1 0 0,-1 0 0,-1 0 0,1-1 0,6-14 0,-6 9 0,0-1 0,-1 1 0,0-1 0,-1 0 0,0 0 0,-1 0 0,-1-1 0,0 1 0,0 0 0,-2-1 0,0 1 0,0 0 0,-1-1 0,-1 1 0,0 0 0,-1 1 0,0-1 0,-1 0 0,0 1 0,-1 0 0,0 1 0,-1-1 0,-1 1 0,0 0 0,0 1 0,-1 0 0,0 0 0,-13-10 0,16 15 0,-28-24 0,-66-44 0,88 66 0,0 0 0,-1 1 0,1 1 0,-1 0 0,-1 0 0,1 1 0,-1 1 0,1 0 0,-28-1 0,-57 5-1365</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5"/>
    </inkml:context>
    <inkml:brush xml:id="br0">
      <inkml:brushProperty name="width" value="0.2" units="cm"/>
      <inkml:brushProperty name="height" value="0.2" units="cm"/>
    </inkml:brush>
  </inkml:definitions>
  <inkml:trace contextRef="#ctx0" brushRef="#br0">1 0 24575</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5"/>
    </inkml:context>
    <inkml:brush xml:id="br0">
      <inkml:brushProperty name="width" value="0.2" units="cm"/>
      <inkml:brushProperty name="height" value="0.2" units="cm"/>
    </inkml:brush>
  </inkml:definitions>
  <inkml:trace contextRef="#ctx0" brushRef="#br0">0 0 24575</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6"/>
    </inkml:context>
    <inkml:brush xml:id="br0">
      <inkml:brushProperty name="width" value="0.2" units="cm"/>
      <inkml:brushProperty name="height" value="0.2" units="cm"/>
    </inkml:brush>
  </inkml:definitions>
  <inkml:trace contextRef="#ctx0" brushRef="#br0">12 45 24575,'-1'1'0,"0"-1"0,1 0 0,-1 1 0,0-1 0,1 0 0,-1 1 0,1-1 0,-1 1 0,0-1 0,1 1 0,-1-1 0,1 1 0,0-1 0,-1 1 0,1-1 0,-1 1 0,1 0 0,0-1 0,-1 1 0,1 0 0,0-1 0,0 1 0,-1 0 0,1-1 0,0 1 0,0 0 0,0-1 0,0 1 0,0 0 0,0 0 0,0-1 0,0 1 0,0 0 0,1-1 0,-1 2 0,5 28 0,-4-29 0,9 44 0,3-1 0,2-1 0,2 0 0,1-1 0,2-1 0,2-1 0,2 0 0,2-2 0,1-1 0,1-1 0,46 43 0,-68-74 0,1 0 0,0 0 0,0 0 0,0-1 0,0 0 0,1 0 0,0-1 0,0 0 0,-1-1 0,2 1 0,-1-2 0,0 1 0,0-1 0,0 0 0,1-1 0,-1 0 0,0 0 0,1 0 0,-1-2 0,0 1 0,1-1 0,-1 0 0,0 0 0,13-7 0,-8 4 0,-1-2 0,1 1 0,-1-2 0,-1 0 0,1 0 0,-2-1 0,1 0 0,-1-1 0,0 0 0,-1-1 0,0 0 0,-1 0 0,0-1 0,6-12 0,102-234 0,-109 242 0,-1 0 0,0 0 0,5-32 0,-7 31 0,0 0 0,1 0 0,8-18 0,-11 31 6,0 0 0,0 0 0,1 0 0,-1 0 0,1 0 0,0 1 0,0-1 0,0 1 0,0 0 0,1 0 0,-1 0 0,1 0 0,0 0 0,0 1 0,0 0 0,0 0 0,0 0 0,0 0 0,6-1 0,0 2-192,-1-1 1,1 1-1,0 1 0,-1 0 1,1 0-1,0 1 1,18 4-1</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7"/>
    </inkml:context>
    <inkml:brush xml:id="br0">
      <inkml:brushProperty name="width" value="0.2" units="cm"/>
      <inkml:brushProperty name="height" value="0.2" units="cm"/>
    </inkml:brush>
  </inkml:definitions>
  <inkml:trace contextRef="#ctx0" brushRef="#br0">192 10 24575,'-4'-4'0,"-13"-1"0,-9 8 0,-3 7 0,-1 11 0,0 6 0,2-2 0,1-1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8"/>
    </inkml:context>
    <inkml:brush xml:id="br0">
      <inkml:brushProperty name="width" value="0.2" units="cm"/>
      <inkml:brushProperty name="height" value="0.2" units="cm"/>
    </inkml:brush>
  </inkml:definitions>
  <inkml:trace contextRef="#ctx0" brushRef="#br0">4002 1093 24575,'-65'-3'0,"1"-4"0,-116-27 0,69 12 0,-30-5 0,-405-67 0,397 76 0,-259 1 0,385 16 0,-1-1 0,1-1 0,0-1 0,0-1 0,-43-16 0,-31-6 0,-22 1 0,-56-13 0,-237-23 0,389 59 0,1-1 0,-1-1 0,-35-13 0,-18-5 0,-373-76 0,435 97 0,2 0 0,-1 0 0,1-1 0,-18-6 0,28 9 0,0-1 0,1 1 0,-1-1 0,1 0 0,-1 1 0,1-1 0,0 0 0,-1 0 0,1 0 0,0 0 0,-1 0 0,1 0 0,0 0 0,0 0 0,0-1 0,0 1 0,0 0 0,0-1 0,0 1 0,1-1 0,-1 1 0,1 0 0,-1-1 0,1 0 0,-1 1 0,1-1 0,0 1 0,-1-1 0,1 0 0,0 1 0,0-1 0,0 1 0,0-1 0,1-2 0,-1 4 0,15-46 0,-3-1 0,-2 0 0,-2-1 0,-1 0 0,-1-52 0,-9 61 0,2 24 0,0 1 0,1-1 0,0 1 0,3-19 0,16 67 0,32 136 0,-18-52 0,-32-114 0,1 0 0,-1 0 0,0-1 0,0 1 0,-1 0 0,1 0 0,-1 1 0,0-1 0,0 0 0,0 0 0,-1 0 0,1 0 0,-1 0 0,0 0 0,0-1 0,0 1 0,-1 0 0,1 0 0,-4 5 0,0-3 0,0-1 0,0 1 0,-1-1 0,0 0 0,0 0 0,0-1 0,0 0 0,-1 0 0,-10 4 0,-8 3 0,-1-2 0,1 0 0,-2-2 0,-47 7 0,47-10 0,1 1 0,0 2 0,1 0 0,-1 1 0,-27 14 0,19-2 0,-50 40 0,62-42 0,-1-2 0,0 0 0,-1-2 0,-45 20 0,67-33 0,0 0 0,-1 0 0,1 0 0,-1-1 0,1 0 0,-1 1 0,1-1 0,-1 0 0,1 0 0,-1 0 0,-3-1 0,3-6 0,18-4 0,46-19 0,92-31 0,-65 27 0,-70 27 0,94-39 0,3 4 0,177-39 0,-287 80 0,-1 0 0,0 1 0,1-1 0,-1 1 0,1-1 0,-1 1 0,0 0 0,1 1 0,-1-1 0,1 1 0,-1 0 0,0 0 0,8 3 0,-10-2 0,0 0 0,0 0 0,-1 0 0,1 0 0,0 0 0,-1 0 0,1 0 0,-1 0 0,0 1 0,0-1 0,0 1 0,0-1 0,0 1 0,0-1 0,-1 1 0,1-1 0,-1 1 0,0 0 0,0-1 0,0 1 0,0 0 0,0-1 0,-1 5 0,-10 313 0,8-301-30,-1 1 0,-1-2 0,-1 1 0,0 0 0,-10 17 0,2-2-1155</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099"/>
    </inkml:context>
    <inkml:brush xml:id="br0">
      <inkml:brushProperty name="width" value="0.2" units="cm"/>
      <inkml:brushProperty name="height" value="0.2" units="cm"/>
    </inkml:brush>
  </inkml:definitions>
  <inkml:trace contextRef="#ctx0" brushRef="#br0">1 453 24575,'0'0'0,"0"0"0,0 1 0,0-1 0,0 1 0,0-1 0,0 0 0,0 1 0,0-1 0,0 0 0,0 1 0,0-1 0,0 0 0,1 1 0,-1-1 0,0 0 0,0 1 0,0-1 0,1 0 0,-1 1 0,0-1 0,0 0 0,1 0 0,-1 1 0,0-1 0,1 0 0,-1 0 0,0 0 0,0 1 0,1-1 0,-1 0 0,1 0 0,-1 0 0,0 0 0,1 0 0,-1 0 0,0 0 0,1 0 0,-1 0 0,0 0 0,1 0 0,-1 0 0,1 0 0,-1 0 0,0 0 0,1 0 0,-1 0 0,0 0 0,1 0 0,-1 0 0,1-1 0,21-10 0,-18 9 0,142-70 0,4 6 0,173-51 0,-286 104 0,36-13 0,-19 6 0,77-19 0,-1 15 0,61-14 0,-88 13-1365,-68 17-5461</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0"/>
    </inkml:context>
    <inkml:brush xml:id="br0">
      <inkml:brushProperty name="width" value="0.2" units="cm"/>
      <inkml:brushProperty name="height" value="0.2" units="cm"/>
    </inkml:brush>
  </inkml:definitions>
  <inkml:trace contextRef="#ctx0" brushRef="#br0">0 1 24575,'4'0'0,"10"0"0,6 4 0,4 5 0,2 6 0,0 4 0,1-1 0,-1-4 0,7 0 0,7 1 0,0 3 0,2 2 0,6 6 0,-2 3 0,-4 0 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5:32.101"/>
    </inkml:context>
    <inkml:brush xml:id="br0">
      <inkml:brushProperty name="width" value="0.2" units="cm"/>
      <inkml:brushProperty name="height" value="0.2" units="cm"/>
    </inkml:brush>
  </inkml:definitions>
  <inkml:trace contextRef="#ctx0" brushRef="#br0">1 595 24575,'2'-38'0,"2"0"0,14-62 0,-9 53 0,4-48 0,-10 69-151,0 1-1,1 0 0,1 0 0,2 0 1,0 1-1,2 0 0,1 0 1,12-23-1,-4 15-6674</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2:12.145"/>
    </inkml:context>
    <inkml:brush xml:id="br0">
      <inkml:brushProperty name="width" value="0.2" units="cm"/>
      <inkml:brushProperty name="height" value="0.2" units="cm"/>
    </inkml:brush>
  </inkml:definitions>
  <inkml:trace contextRef="#ctx0" brushRef="#br0">0 569 24575,'6'-1'0,"1"1"0,-1-1 0,0-1 0,0 1 0,0-1 0,11-5 0,35-21 0,-28 14 0,7-3 0,59-42 0,-82 51 0,0-1 0,0 1 0,-1-1 0,-1-1 0,1 1 0,-1-1 0,-1 0 0,1-1 0,3-11 0,3-4 0,-8 20 0,-1 0 0,1 1 0,0 0 0,0 0 0,8-7 0,-9 9 0,0 1 0,0-1 0,0 0 0,-1 0 0,1 0 0,-1-1 0,1 1 0,-1-1 0,0 1 0,0-1 0,-1 0 0,1 0 0,-1 0 0,0 0 0,2-8 0,-3-1 0,-1 0 0,0-1 0,-1 1 0,0 0 0,-1 0 0,-6-18 0,3 12 0,-5-34 0,11 55 0,-1 7 0,0 0 0,1 1 0,1 9 0,-1-16 0,0-1 0,1 1 0,-1-1 0,1 1 0,0-1 0,0 1 0,0-1 0,1 4 0,-1-5 0,-1-1 0,1 1 0,-1 0 0,1-1 0,-1 1 0,1 0 0,0-1 0,-1 1 0,1-1 0,0 1 0,0-1 0,-1 1 0,1-1 0,0 0 0,0 1 0,-1-1 0,1 0 0,0 0 0,0 0 0,0 1 0,-1-1 0,1 0 0,0 0 0,1-1 0,3 0 0,0 0 0,0 0 0,0-1 0,0 0 0,0 0 0,-1-1 0,8-4 0,32-27 0,-15 11 0,-13 10 0,-15 13 0,0-1 0,-1 1 0,1-1 0,0 1 0,-1-1 0,1 1 0,-1-1 0,1 0 0,0 1 0,-1-1 0,0 0 0,1 0 0,-1 1 0,1-1 0,-1 0 0,0 0 0,0 0 0,1 0 0,-1 1 0,0-3 0,-3 5 0,0 0 0,0 1 0,0-1 0,0 1 0,1-1 0,-5 6 0,-30 42 0,34-47 0,0 1 0,1 1 0,0-1 0,0 0 0,0 0 0,0 1 0,1-1 0,0 1 0,0-1 0,0 1 0,-1 5 0,3-8 0,-1-1 0,0 1 0,1-1 0,-1 1 0,1-1 0,-1 0 0,1 1 0,-1-1 0,1 0 0,0 1 0,0-1 0,0 0 0,0 0 0,0 0 0,0 0 0,0 0 0,0 0 0,0 0 0,0 0 0,0 0 0,0-1 0,1 1 0,-1 0 0,0-1 0,1 1 0,-1-1 0,0 1 0,1-1 0,-1 0 0,2 0 0,6 2 0,0-1 0,0 0 0,11-1 0,-19 0 0,213-3-1365,-195 3-5461</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1"/>
    </inkml:context>
    <inkml:brush xml:id="br0">
      <inkml:brushProperty name="width" value="0.35" units="cm"/>
      <inkml:brushProperty name="height" value="0.35" units="cm"/>
      <inkml:brushProperty name="color" value="#008C3A"/>
    </inkml:brush>
  </inkml:definitions>
  <inkml:trace contextRef="#ctx0" brushRef="#br0">2151 1 24575,'-38'2'0,"1"2"0,-1 2 0,-64 18 0,53-12 0,-58 8 0,26-10 0,14-1 0,-87 1 0,132-9 0,-1 2 0,0 0 0,1 2 0,-41 13 0,-21 5 0,-21-7 0,72-12 0,-1 1 0,0 2 0,-51 17 0,50-9 0,0 1 0,2 2 0,0 1 0,1 1 0,-50 42 0,28-13 0,2 2 0,-47 61 0,41-46 0,32-38 0,1 1 0,1 1 0,1 1 0,-36 68 0,24-25 0,-35 85 0,62-135 0,0 1 0,2 0 0,0 1 0,-3 46 0,9-55 0,-1 1 0,-1-1 0,-1 0 0,0 0 0,-2 0 0,-5 17 0,-1-5 0,3 0 0,0 1 0,2 0 0,-5 53 0,7 124 0,4-183 0,1-5 0,1 0 0,1 0 0,0 0 0,2 0 0,0-1 0,8 21 0,55 103 0,-39-92 0,58 73 0,-49-72 0,-31-41 0,1 0 0,1 0 0,0-1 0,0 0 0,1 0 0,0-1 0,0-1 0,1 1 0,13 5 0,-5-4 0,1-1 0,1-1 0,-1-1 0,39 5 0,247 34 0,-266-40 0,-1 2 0,0 2 0,0 1 0,38 16 0,-38-13 0,1-2 0,1-2 0,-1-2 0,2-2 0,49 1 0,-50-3 0,68 1 0,-64-3 0,1 1 0,62 12 0,32 16 0,203 18 0,-255-41 0,0 4 0,171 46 0,-162-31 0,-55-17 0,0 2 0,-1 2 0,0 2 0,73 38 0,-4 16 0,-2 6 0,-4 4 0,184 181 0,-266-235 0,0 1 0,-2 0 0,-1 2 0,-2 0 0,0 1 0,12 32 0,-11-16 0,-2 1 0,-2 1 0,12 72 0,-10 15 0,-6 0 0,-7 137 0,-3-236 0,1 207 0,-4 204 0,1-422 0,-1 0 0,-2-1 0,0 0 0,-1 0 0,-2-1 0,-17 39 0,5-21 0,-2-1 0,-43 60 0,36-63 0,-1 0 0,-1-2 0,-56 47 0,62-63 0,-1-1 0,-1-1 0,0-2 0,-1 0 0,0-2 0,-36 11 0,-183 39 0,234-59 0,-391 76 0,284-62 0,-170 2 0,-442-23 0,629-3 0,1-3 0,-133-33 0,215 37 0,0-2 0,0 0 0,0-1 0,1-1 0,1-1 0,0-1 0,0 0 0,-16-17 0,-35-21 0,-204-109 0,-61-42 0,317 189 0,1 0 0,0-1 0,1-1 0,0-1 0,2 0 0,-1 0 0,2-2 0,0 0 0,1 0 0,0-1 0,2 0 0,0 0 0,1-1 0,1-1 0,-5-23 0,-18-50-1365</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2"/>
    </inkml:context>
    <inkml:brush xml:id="br0">
      <inkml:brushProperty name="width" value="0.35" units="cm"/>
      <inkml:brushProperty name="height" value="0.35" units="cm"/>
      <inkml:brushProperty name="color" value="#008C3A"/>
    </inkml:brush>
  </inkml:definitions>
  <inkml:trace contextRef="#ctx0" brushRef="#br0">0 118 24575,'13'-2'0,"0"0"0,-1-1 0,0 0 0,1-1 0,-1 0 0,15-9 0,7-1 0,0 5 0,0 1 0,1 1 0,-1 2 0,65-1 0,-1-1 0,446-5 0,-337 15 0,-136-3 0,39 1 0,133-16 0,-177 8-1365</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5"/>
    </inkml:context>
    <inkml:brush xml:id="br0">
      <inkml:brushProperty name="width" value="0.2" units="cm"/>
      <inkml:brushProperty name="height" value="0.2" units="cm"/>
    </inkml:brush>
  </inkml:definitions>
  <inkml:trace contextRef="#ctx0" brushRef="#br0">485 11 24575,'-24'0'0,"-15"-2"0,0 3 0,0 0 0,1 3 0,-1 1 0,1 2 0,-46 14 0,73-17 0,0 0 0,1 0 0,-1 1 0,1 0 0,1 1 0,-1 0 0,1 1 0,-15 13 0,19-15 0,1 1 0,0-1 0,0 1 0,1 0 0,-1 1 0,2-1 0,-1 0 0,0 1 0,1 0 0,1-1 0,-1 1 0,1 0 0,0 0 0,0 0 0,1 9 0,7 266 0,-6-273 0,0 0 0,0 0 0,1 1 0,1-1 0,-1 0 0,1 0 0,1-1 0,0 1 0,0-1 0,1 0 0,0 0 0,0 0 0,12 13 0,-6-11 0,0 1 0,1-2 0,0 0 0,0 0 0,1-1 0,0-1 0,0 0 0,16 6 0,-25-12 0,303 112 0,-263-101 0,1-1 0,1-3 0,-1-1 0,1-2 0,54-2 0,232-9 0,-326 6 0,0-1 0,0 0 0,-1 0 0,1 0 0,-1-1 0,1 0 0,-1 0 0,1 0 0,-1 0 0,0-1 0,0 0 0,0 0 0,-1-1 0,1 1 0,-1-1 0,0 0 0,0 0 0,0-1 0,0 1 0,-1-1 0,0 1 0,0-1 0,0 0 0,0-1 0,-1 1 0,3-9 0,5-14 0,-2 0 0,-1 0 0,6-55 0,-12 78 0,2-18 0,-2 0 0,0 0 0,-1 0 0,-1 0 0,-2 0 0,0 0 0,-1 1 0,-13-39 0,13 49 0,-1 0 0,0 1 0,0 0 0,-1 0 0,-1 0 0,0 1 0,0-1 0,-1 2 0,-1-1 0,1 1 0,-1 0 0,-1 1 0,0 0 0,0 1 0,0 0 0,-1 0 0,-16-6 0,13 9 0,1 0 0,0 1 0,-1 1 0,0 0 0,1 1 0,-1 0 0,0 2 0,-16 1 0,-58-3 0,80 0 0,1 0 0,0-1 0,0 0 0,0 0 0,0 0 0,1-1 0,-1 0 0,1 0 0,-1-1 0,-6-5 0,-9-11-135,0 0-1,1-2 1,-28-36 0,35 40-689</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6"/>
    </inkml:context>
    <inkml:brush xml:id="br0">
      <inkml:brushProperty name="width" value="0.2" units="cm"/>
      <inkml:brushProperty name="height" value="0.2" units="cm"/>
    </inkml:brush>
  </inkml:definitions>
  <inkml:trace contextRef="#ctx0" brushRef="#br0">1 1 24575,'4'0'0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7"/>
    </inkml:context>
    <inkml:brush xml:id="br0">
      <inkml:brushProperty name="width" value="0.2" units="cm"/>
      <inkml:brushProperty name="height" value="0.2" units="cm"/>
    </inkml:brush>
  </inkml:definitions>
  <inkml:trace contextRef="#ctx0" brushRef="#br0">729 22 24575,'-1'-1'0,"1"0"0,-1-1 0,0 1 0,1 0 0,-1 0 0,0 0 0,0 0 0,0 0 0,0 0 0,0 0 0,0 0 0,0 0 0,0 0 0,0 1 0,0-1 0,0 0 0,-1 1 0,1-1 0,0 1 0,0-1 0,-1 1 0,1-1 0,0 1 0,-1 0 0,1 0 0,0 0 0,-1 0 0,-1 0 0,-44-2 0,4 9 0,1 2 0,-1 1 0,-68 27 0,77-25 0,16-6 0,-271 101 0,285-105 0,0-1 0,0 1 0,0 0 0,0 0 0,1 1 0,-1-1 0,0 1 0,1 0 0,0 0 0,0 0 0,0 0 0,0 0 0,0 1 0,1-1 0,-1 1 0,1 0 0,0 0 0,0 0 0,1 0 0,-2 4 0,1 4 0,0 0 0,1 1 0,1-1 0,0 0 0,3 23 0,-2-33 0,1 24 0,1 0 0,1 0 0,2 0 0,1-1 0,14 37 0,-17-52 0,1 0 0,1 0 0,-1-1 0,1 0 0,1 0 0,0 0 0,0-1 0,1 0 0,0 0 0,0-1 0,1 0 0,0 0 0,0-1 0,1 0 0,16 7 0,-10-7 0,0-1 0,0-1 0,0-1 0,1 0 0,0-1 0,0 0 0,0-2 0,27-2 0,-17 0 0,1-2 0,-1-1 0,0-1 0,38-14 0,76-45 0,-80 35 0,-46 23 0,0-1 0,-1 0 0,0-1 0,-1-1 0,0 0 0,0-1 0,-1 0 0,0-1 0,-1 0 0,-1-1 0,12-16 0,-18 20 0,1 1 0,-1-1 0,0 0 0,-1 0 0,0 0 0,0-1 0,-1 1 0,0 0 0,-1-1 0,0 0 0,-1 1 0,0-1 0,0 0 0,-1 1 0,0-1 0,-1 1 0,0-1 0,0 1 0,-1 0 0,-6-15 0,6 17-50,0 1-1,0-1 1,0 1-1,-1 0 0,1 0 1,-2 0-1,1 1 1,0-1-1,-1 1 1,0 0-1,-1 0 0,1 1 1,-1 0-1,0 0 1,0 0-1,0 0 1,0 1-1,0 0 0,-1 1 1,0-1-1,1 1 1,-1 0-1,0 1 1,0 0-1,0 0 1,-11 0-1</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8"/>
    </inkml:context>
    <inkml:brush xml:id="br0">
      <inkml:brushProperty name="width" value="0.2" units="cm"/>
      <inkml:brushProperty name="height" value="0.2" units="cm"/>
    </inkml:brush>
  </inkml:definitions>
  <inkml:trace contextRef="#ctx0" brushRef="#br0">0 0 24575</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9"/>
    </inkml:context>
    <inkml:brush xml:id="br0">
      <inkml:brushProperty name="width" value="0.2" units="cm"/>
      <inkml:brushProperty name="height" value="0.2" units="cm"/>
    </inkml:brush>
  </inkml:definitions>
  <inkml:trace contextRef="#ctx0" brushRef="#br0">1 150 24575,'4'0'0,"0"1"0,-1 0 0,1 0 0,0 0 0,-1 0 0,1 0 0,-1 1 0,1 0 0,-1 0 0,0 0 0,6 4 0,35 33 0,-29-25 0,13 12 0,0 0 0,2-3 0,0 0 0,2-2 0,0-1 0,36 15 0,-30-18 0,1-2 0,0-1 0,1-3 0,0-1 0,1-1 0,0-3 0,0-1 0,55-2 0,-50-3 0,-17 1 0,0-2 0,0-1 0,0-1 0,-1-1 0,32-9 0,-54 11 0,0 0 0,1-1 0,-1 1 0,0-1 0,-1-1 0,1 1 0,0-1 0,-1 0 0,0 0 0,0 0 0,0-1 0,-1 0 0,1 0 0,-1 0 0,0-1 0,-1 1 0,1-1 0,-1 0 0,0 0 0,-1 0 0,1 0 0,-1 0 0,0-1 0,-1 1 0,0-1 0,0 1 0,0-12 0,-1-16 0,-1 25 0,1-1 0,0 1 0,1-1 0,0 1 0,2-10 0,-3 16 0,1 1 0,0 0 0,0 0 0,0 0 0,0 0 0,0 0 0,0 0 0,0 0 0,1 0 0,-1 0 0,1 1 0,-1-1 0,1 0 0,0 1 0,0-1 0,-1 1 0,1 0 0,0 0 0,0 0 0,0 0 0,1 0 0,-1 0 0,0 0 0,0 1 0,5-2 0,1 2 0,1 0 0,-1 0 0,1 0 0,-1 1 0,1 0 0,-1 1 0,1 0 0,14 6 0,-15-5 0,1 0 0,-1-1 0,1 0 0,0-1 0,0 0 0,0 0 0,9 0 0,-18-1 0,1 0 0,-1 0 0,1 0 0,-1 0 0,1-1 0,-1 1 0,0 0 0,1 0 0,-1 0 0,1 0 0,-1-1 0,1 1 0,-1 0 0,0 0 0,1 0 0,-1-1 0,0 1 0,1 0 0,-1-1 0,0 1 0,1 0 0,-1-1 0,0 1 0,0-1 0,1 1 0,-1 0 0,0-1 0,0 1 0,0-1 0,0 1 0,1-1 0,-1 1 0,0 0 0,0-1 0,0 0 0,-7-21 0,-21-21 0,26 40 0,-8-9 15,1 0 0,-1 1 0,-1-1 0,0 2 0,0 0 0,-1 0 0,-14-8 0,17 13-139,0 0 0,-1 1 1,1 0-1,-1 1 0,0 0 0,0 1 1,0 0-1,0 0 0,-1 1 0,1 0 1,-15 1-1</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100"/>
    </inkml:context>
    <inkml:brush xml:id="br0">
      <inkml:brushProperty name="width" value="0.2" units="cm"/>
      <inkml:brushProperty name="height" value="0.2" units="cm"/>
    </inkml:brush>
  </inkml:definitions>
  <inkml:trace contextRef="#ctx0" brushRef="#br0">257 11 24575,'-4'-4'0,"-5"-1"0,-6 4 0,-4 14 0,-2 10 0,-3 0 0,-5 1 0,-5 0 0,-2 0 0,2-4 0,2-1 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3"/>
    </inkml:context>
    <inkml:brush xml:id="br0">
      <inkml:brushProperty name="width" value="0.2" units="cm"/>
      <inkml:brushProperty name="height" value="0.2" units="cm"/>
    </inkml:brush>
  </inkml:definitions>
  <inkml:trace contextRef="#ctx0" brushRef="#br0">0 900 24575,'11'0'0,"0"-2"0,-1 1 0,1-1 0,-1-1 0,0 0 0,19-8 0,60-34 0,-48 24 0,12-6 0,100-67 0,-139 81 0,-1 0 0,0 0 0,-1-2 0,0 1 0,-1-2 0,-1 1 0,0-1 0,-2-1 0,8-18 0,6-7 0,-17 33 0,1 1 0,0-1 0,1 1 0,0 0 0,14-11 0,-16 15 0,0 0 0,0-1 0,0 0 0,-1 1 0,1-2 0,-1 1 0,0 0 0,-1-1 0,1 0 0,-1 1 0,0-1 0,-1-1 0,1 1 0,-1 0 0,2-13 0,-4-2 0,-1 0 0,-1 0 0,-2 0 0,1 0 0,-2 1 0,-11-30 0,7 20 0,-10-54 0,18 87 0,0 12 0,0-1 0,0 1 0,3 16 0,-2-27 0,1 0 0,-1 0 0,1 0 0,0 0 0,1 0 0,-1 0 0,1 0 0,2 5 0,-3-8 0,0 0 0,0 0 0,0 0 0,0 0 0,0 0 0,0 0 0,0 0 0,0 0 0,0 0 0,0 0 0,1-1 0,-1 1 0,0 0 0,0-1 0,1 1 0,-1-1 0,0 0 0,1 1 0,-1-1 0,1 0 0,-1 0 0,0 0 0,1 0 0,2 0 0,4-2 0,1 0 0,-1 0 0,1-1 0,-1 0 0,0 0 0,0-1 0,12-8 0,55-41 0,-25 17 0,-23 15 0,-26 20 0,0 0 0,1 1 0,-1-1 0,0 0 0,0 0 0,0 0 0,0 0 0,0 0 0,-1 0 0,1 0 0,0-1 0,0 1 0,-1 0 0,1 0 0,-1-1 0,1 1 0,-1 0 0,1-1 0,-1 1 0,1-2 0,-7 6 0,1 0 0,0 1 0,0-1 0,0 1 0,1 0 0,-8 9 0,-51 65 0,58-72 0,1 1 0,0-1 0,0 1 0,1 0 0,0-1 0,0 1 0,0 1 0,1-1 0,0 0 0,1 1 0,-2 8 0,4-14 0,-1 0 0,1 1 0,0-1 0,-1 0 0,1 0 0,0 1 0,0-1 0,0 0 0,1 0 0,-1 0 0,0 0 0,1 0 0,-1 0 0,1-1 0,0 1 0,0-1 0,0 1 0,0-1 0,0 1 0,0-1 0,0 0 0,0 0 0,0 0 0,0 0 0,1 0 0,-1-1 0,0 1 0,1-1 0,-1 1 0,3-1 0,10 3 0,1-1 0,-1-1 0,19-1 0,-33 0 0,364-5-1365,-331 5-5461</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3-26T07:06:14.094"/>
    </inkml:context>
    <inkml:brush xml:id="br0">
      <inkml:brushProperty name="width" value="0.2" units="cm"/>
      <inkml:brushProperty name="height" value="0.2" units="cm"/>
    </inkml:brush>
  </inkml:definitions>
  <inkml:trace contextRef="#ctx0" brushRef="#br0">1493 1317 24575,'-16'-2'0,"0"0"0,0-2 0,1 0 0,0-1 0,-1 0 0,2-1 0,-1-1 0,1-1 0,-21-13 0,-1 0 0,-23-11 0,1-4 0,2-1 0,2-3 0,2-3 0,-71-73 0,70 65 0,-91-69 0,-29-26 0,166 138 0,0-1 0,0 1 0,1-1 0,0 0 0,0-1 0,1 1 0,0-1 0,1 0 0,0 0 0,1-1 0,0 1 0,-2-12 0,1-11 0,1-1 0,2-52 0,1 81 0,0 0 0,1 0 0,-1 0 0,0-1 0,-1 1 0,0 0 0,1 0 0,-2 0 0,1 0 0,0 0 0,-1 0 0,0 0 0,0 0 0,-1 0 0,1 1 0,-1-1 0,0 1 0,0 0 0,-1 0 0,-4-5 0,6 9 0,0-1 0,0 1 0,1-1 0,-1 1 0,0 0 0,0 0 0,0-1 0,0 1 0,0 1 0,0-1 0,0 0 0,0 0 0,0 1 0,0-1 0,1 1 0,-1 0 0,0-1 0,0 1 0,1 0 0,-1 0 0,-2 2 0,1-1 0,0-1 0,0 0 0,1 1 0,-1-1 0,0 0 0,0 0 0,0-1 0,0 1 0,0-1 0,0 1 0,-5-1 0,0-2 0,0-1 0,0 1 0,0-2 0,0 1 0,1-1 0,0 0 0,0 0 0,-12-10 0,-53-52 0,31 27 0,23 23 0,0 1 0,-1 1 0,-1 0 0,-29-15 0,110 80 0,218 120 0,-210-130 0,-62-37 0,4 3 0,0 0 0,0-1 0,0 0 0,1-1 0,0 0 0,0-1 0,13 3 0,-23-7 0,-1 0 0,1-1 0,0 1 0,0 0 0,-1 0 0,1-1 0,0 1 0,-1-1 0,1 1 0,0-1 0,-1 0 0,1 0 0,-1 0 0,1 1 0,-1-1 0,0-1 0,1 1 0,-1 0 0,0 0 0,0 0 0,0-1 0,0 1 0,0-1 0,0 1 0,0-1 0,0 1 0,0-1 0,-1 1 0,1-1 0,-1 0 0,1 1 0,-1-1 0,0 0 0,1 0 0,-1 1 0,0-3 0,2-11 0,-1 0 0,0-1 0,-2-16 0,1 20 0,-7-172 0,5 202 0,0 1 0,-1-1 0,0-1 0,-11 30 0,9-32 0,0 1 0,1 0 0,1 0 0,1 0 0,0 0 0,0 20 0,2-33 0,1-1 0,-1 0 0,0 1 0,1-1 0,0 0 0,-1 0 0,1 1 0,0-1 0,0 0 0,0 0 0,0 0 0,1 0 0,-1 0 0,1-1 0,-1 1 0,1 0 0,-1-1 0,1 1 0,0-1 0,2 2 0,1 0 0,-1-1 0,1 0 0,0 0 0,0 0 0,0-1 0,0 1 0,0-1 0,9 0 0,6 0 0,0-1 0,0-1 0,33-6 0,-28 1-170,-1-1-1,0-1 0,-1-1 1,0-1-1,0 0 0,-1-2 1,27-19-1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11/05/2022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21781943-704F-4DE4-8850-A0005D2D25CB}"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E76A7C96-06E4-43E3-963E-CCFD9A100F15}"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D64EB5A1-7783-4F9B-8483-445549FEBE25}"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6388A7BC-133B-46C4-9E47-D473924B56E1}"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3024E6BA-7128-4686-8A31-29C51CFBC0CE}"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621AB7E8-F485-484C-972A-2F854A4F553C}" type="datetime1">
              <a:rPr lang="fr-FR" smtClean="0"/>
              <a:t>11/05/2022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1CB05AAC-A39A-4DEA-AE5A-C05DBEE26458}" type="datetime1">
              <a:rPr lang="fr-FR" smtClean="0"/>
              <a:t>11/05/2022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CEAAE9B6-A5C9-4044-912D-CE628192D8D0}" type="datetime1">
              <a:rPr lang="fr-FR" smtClean="0"/>
              <a:t>11/05/2022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4CF30BD-83B6-4223-B153-A0CA10E12A3B}" type="datetime1">
              <a:rPr lang="fr-FR" smtClean="0"/>
              <a:t>11/05/2022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4DBC022E-B635-465C-A76A-0BDCA64AA026}" type="datetime1">
              <a:rPr lang="fr-FR" smtClean="0"/>
              <a:t>11/05/2022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88911D9-CBA6-4D27-A71E-AFAB9C4C8E4C}" type="datetime1">
              <a:rPr lang="fr-FR" smtClean="0"/>
              <a:t>11/05/2022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A069F9-23C4-4166-A2F9-45E728ACEBE8}"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6" Type="http://schemas.openxmlformats.org/officeDocument/2006/relationships/customXml" Target="../ink/ink14.xml"/><Relationship Id="rId21" Type="http://schemas.openxmlformats.org/officeDocument/2006/relationships/customXml" Target="../ink/ink11.xml"/><Relationship Id="rId42" Type="http://schemas.openxmlformats.org/officeDocument/2006/relationships/customXml" Target="../ink/ink23.xml"/><Relationship Id="rId47" Type="http://schemas.openxmlformats.org/officeDocument/2006/relationships/image" Target="../media/image44.png"/><Relationship Id="rId63" Type="http://schemas.openxmlformats.org/officeDocument/2006/relationships/customXml" Target="../ink/ink34.xml"/><Relationship Id="rId68" Type="http://schemas.openxmlformats.org/officeDocument/2006/relationships/image" Target="../media/image54.png"/><Relationship Id="rId84" Type="http://schemas.openxmlformats.org/officeDocument/2006/relationships/image" Target="../media/image62.png"/><Relationship Id="rId16" Type="http://schemas.openxmlformats.org/officeDocument/2006/relationships/image" Target="../media/image30.png"/><Relationship Id="rId11" Type="http://schemas.openxmlformats.org/officeDocument/2006/relationships/image" Target="../media/image28.png"/><Relationship Id="rId32" Type="http://schemas.openxmlformats.org/officeDocument/2006/relationships/customXml" Target="../ink/ink18.xml"/><Relationship Id="rId37" Type="http://schemas.openxmlformats.org/officeDocument/2006/relationships/image" Target="../media/image39.png"/><Relationship Id="rId53" Type="http://schemas.openxmlformats.org/officeDocument/2006/relationships/customXml" Target="../ink/ink29.xml"/><Relationship Id="rId58" Type="http://schemas.openxmlformats.org/officeDocument/2006/relationships/image" Target="../media/image49.png"/><Relationship Id="rId74" Type="http://schemas.openxmlformats.org/officeDocument/2006/relationships/image" Target="../media/image57.png"/><Relationship Id="rId79" Type="http://schemas.openxmlformats.org/officeDocument/2006/relationships/customXml" Target="../ink/ink42.xml"/><Relationship Id="rId5" Type="http://schemas.openxmlformats.org/officeDocument/2006/relationships/image" Target="../media/image25.png"/><Relationship Id="rId19" Type="http://schemas.openxmlformats.org/officeDocument/2006/relationships/customXml" Target="../ink/ink10.xml"/><Relationship Id="rId14" Type="http://schemas.openxmlformats.org/officeDocument/2006/relationships/image" Target="../media/image29.png"/><Relationship Id="rId22" Type="http://schemas.openxmlformats.org/officeDocument/2006/relationships/image" Target="../media/image33.png"/><Relationship Id="rId27" Type="http://schemas.openxmlformats.org/officeDocument/2006/relationships/image" Target="../media/image35.png"/><Relationship Id="rId30" Type="http://schemas.openxmlformats.org/officeDocument/2006/relationships/customXml" Target="../ink/ink17.xml"/><Relationship Id="rId35" Type="http://schemas.openxmlformats.org/officeDocument/2006/relationships/image" Target="../media/image38.png"/><Relationship Id="rId43" Type="http://schemas.openxmlformats.org/officeDocument/2006/relationships/image" Target="../media/image42.png"/><Relationship Id="rId48" Type="http://schemas.openxmlformats.org/officeDocument/2006/relationships/customXml" Target="../ink/ink26.xml"/><Relationship Id="rId56" Type="http://schemas.openxmlformats.org/officeDocument/2006/relationships/image" Target="../media/image48.png"/><Relationship Id="rId64" Type="http://schemas.openxmlformats.org/officeDocument/2006/relationships/image" Target="../media/image52.png"/><Relationship Id="rId69" Type="http://schemas.openxmlformats.org/officeDocument/2006/relationships/customXml" Target="../ink/ink37.xml"/><Relationship Id="rId77" Type="http://schemas.openxmlformats.org/officeDocument/2006/relationships/customXml" Target="../ink/ink41.xml"/><Relationship Id="rId8" Type="http://schemas.openxmlformats.org/officeDocument/2006/relationships/customXml" Target="../ink/ink4.xml"/><Relationship Id="rId51" Type="http://schemas.openxmlformats.org/officeDocument/2006/relationships/customXml" Target="../ink/ink28.xml"/><Relationship Id="rId72" Type="http://schemas.openxmlformats.org/officeDocument/2006/relationships/image" Target="../media/image56.png"/><Relationship Id="rId80" Type="http://schemas.openxmlformats.org/officeDocument/2006/relationships/image" Target="../media/image60.png"/><Relationship Id="rId85" Type="http://schemas.openxmlformats.org/officeDocument/2006/relationships/customXml" Target="../ink/ink45.xml"/><Relationship Id="rId3" Type="http://schemas.openxmlformats.org/officeDocument/2006/relationships/image" Target="../media/image24.png"/><Relationship Id="rId12" Type="http://schemas.openxmlformats.org/officeDocument/2006/relationships/customXml" Target="../ink/ink6.xml"/><Relationship Id="rId17" Type="http://schemas.openxmlformats.org/officeDocument/2006/relationships/customXml" Target="../ink/ink9.xml"/><Relationship Id="rId25" Type="http://schemas.openxmlformats.org/officeDocument/2006/relationships/customXml" Target="../ink/ink13.xml"/><Relationship Id="rId33" Type="http://schemas.openxmlformats.org/officeDocument/2006/relationships/image" Target="../media/image37.png"/><Relationship Id="rId38" Type="http://schemas.openxmlformats.org/officeDocument/2006/relationships/customXml" Target="../ink/ink21.xml"/><Relationship Id="rId46" Type="http://schemas.openxmlformats.org/officeDocument/2006/relationships/customXml" Target="../ink/ink25.xml"/><Relationship Id="rId59" Type="http://schemas.openxmlformats.org/officeDocument/2006/relationships/customXml" Target="../ink/ink32.xml"/><Relationship Id="rId67" Type="http://schemas.openxmlformats.org/officeDocument/2006/relationships/customXml" Target="../ink/ink36.xml"/><Relationship Id="rId20" Type="http://schemas.openxmlformats.org/officeDocument/2006/relationships/image" Target="../media/image32.png"/><Relationship Id="rId41" Type="http://schemas.openxmlformats.org/officeDocument/2006/relationships/image" Target="../media/image41.png"/><Relationship Id="rId54" Type="http://schemas.openxmlformats.org/officeDocument/2006/relationships/image" Target="../media/image47.png"/><Relationship Id="rId62" Type="http://schemas.openxmlformats.org/officeDocument/2006/relationships/image" Target="../media/image51.png"/><Relationship Id="rId70" Type="http://schemas.openxmlformats.org/officeDocument/2006/relationships/image" Target="../media/image55.png"/><Relationship Id="rId75" Type="http://schemas.openxmlformats.org/officeDocument/2006/relationships/customXml" Target="../ink/ink40.xml"/><Relationship Id="rId83" Type="http://schemas.openxmlformats.org/officeDocument/2006/relationships/customXml" Target="../ink/ink44.xml"/><Relationship Id="rId1" Type="http://schemas.openxmlformats.org/officeDocument/2006/relationships/slideLayout" Target="../slideLayouts/slideLayout2.xml"/><Relationship Id="rId6" Type="http://schemas.openxmlformats.org/officeDocument/2006/relationships/customXml" Target="../ink/ink3.xml"/><Relationship Id="rId15" Type="http://schemas.openxmlformats.org/officeDocument/2006/relationships/customXml" Target="../ink/ink8.xml"/><Relationship Id="rId23" Type="http://schemas.openxmlformats.org/officeDocument/2006/relationships/customXml" Target="../ink/ink12.xml"/><Relationship Id="rId28" Type="http://schemas.openxmlformats.org/officeDocument/2006/relationships/customXml" Target="../ink/ink15.xml"/><Relationship Id="rId36" Type="http://schemas.openxmlformats.org/officeDocument/2006/relationships/customXml" Target="../ink/ink20.xml"/><Relationship Id="rId49" Type="http://schemas.openxmlformats.org/officeDocument/2006/relationships/customXml" Target="../ink/ink27.xml"/><Relationship Id="rId57" Type="http://schemas.openxmlformats.org/officeDocument/2006/relationships/customXml" Target="../ink/ink31.xml"/><Relationship Id="rId10" Type="http://schemas.openxmlformats.org/officeDocument/2006/relationships/customXml" Target="../ink/ink5.xml"/><Relationship Id="rId31" Type="http://schemas.openxmlformats.org/officeDocument/2006/relationships/image" Target="../media/image36.png"/><Relationship Id="rId44" Type="http://schemas.openxmlformats.org/officeDocument/2006/relationships/customXml" Target="../ink/ink24.xml"/><Relationship Id="rId52" Type="http://schemas.openxmlformats.org/officeDocument/2006/relationships/image" Target="../media/image46.png"/><Relationship Id="rId60" Type="http://schemas.openxmlformats.org/officeDocument/2006/relationships/image" Target="../media/image50.png"/><Relationship Id="rId65" Type="http://schemas.openxmlformats.org/officeDocument/2006/relationships/customXml" Target="../ink/ink35.xml"/><Relationship Id="rId73" Type="http://schemas.openxmlformats.org/officeDocument/2006/relationships/customXml" Target="../ink/ink39.xml"/><Relationship Id="rId78" Type="http://schemas.openxmlformats.org/officeDocument/2006/relationships/image" Target="../media/image59.png"/><Relationship Id="rId81" Type="http://schemas.openxmlformats.org/officeDocument/2006/relationships/customXml" Target="../ink/ink43.xml"/><Relationship Id="rId86" Type="http://schemas.openxmlformats.org/officeDocument/2006/relationships/image" Target="../media/image63.png"/><Relationship Id="rId4" Type="http://schemas.openxmlformats.org/officeDocument/2006/relationships/customXml" Target="../ink/ink2.xml"/><Relationship Id="rId9" Type="http://schemas.openxmlformats.org/officeDocument/2006/relationships/image" Target="../media/image27.png"/><Relationship Id="rId13" Type="http://schemas.openxmlformats.org/officeDocument/2006/relationships/customXml" Target="../ink/ink7.xml"/><Relationship Id="rId18" Type="http://schemas.openxmlformats.org/officeDocument/2006/relationships/image" Target="../media/image31.png"/><Relationship Id="rId39" Type="http://schemas.openxmlformats.org/officeDocument/2006/relationships/image" Target="../media/image40.png"/><Relationship Id="rId34" Type="http://schemas.openxmlformats.org/officeDocument/2006/relationships/customXml" Target="../ink/ink19.xml"/><Relationship Id="rId50" Type="http://schemas.openxmlformats.org/officeDocument/2006/relationships/image" Target="../media/image45.png"/><Relationship Id="rId55" Type="http://schemas.openxmlformats.org/officeDocument/2006/relationships/customXml" Target="../ink/ink30.xml"/><Relationship Id="rId76" Type="http://schemas.openxmlformats.org/officeDocument/2006/relationships/image" Target="../media/image58.png"/><Relationship Id="rId7" Type="http://schemas.openxmlformats.org/officeDocument/2006/relationships/image" Target="../media/image26.png"/><Relationship Id="rId71" Type="http://schemas.openxmlformats.org/officeDocument/2006/relationships/customXml" Target="../ink/ink38.xml"/><Relationship Id="rId2" Type="http://schemas.openxmlformats.org/officeDocument/2006/relationships/customXml" Target="../ink/ink1.xml"/><Relationship Id="rId29" Type="http://schemas.openxmlformats.org/officeDocument/2006/relationships/customXml" Target="../ink/ink16.xml"/><Relationship Id="rId24" Type="http://schemas.openxmlformats.org/officeDocument/2006/relationships/image" Target="../media/image34.png"/><Relationship Id="rId40" Type="http://schemas.openxmlformats.org/officeDocument/2006/relationships/customXml" Target="../ink/ink22.xml"/><Relationship Id="rId45" Type="http://schemas.openxmlformats.org/officeDocument/2006/relationships/image" Target="../media/image43.png"/><Relationship Id="rId66" Type="http://schemas.openxmlformats.org/officeDocument/2006/relationships/image" Target="../media/image53.png"/><Relationship Id="rId61" Type="http://schemas.openxmlformats.org/officeDocument/2006/relationships/customXml" Target="../ink/ink33.xml"/><Relationship Id="rId82" Type="http://schemas.openxmlformats.org/officeDocument/2006/relationships/image" Target="../media/image61.png"/></Relationships>
</file>

<file path=ppt/slides/_rels/slide34.xml.rels><?xml version="1.0" encoding="UTF-8" standalone="yes"?>
<Relationships xmlns="http://schemas.openxmlformats.org/package/2006/relationships"><Relationship Id="rId13" Type="http://schemas.openxmlformats.org/officeDocument/2006/relationships/image" Target="../media/image27.png"/><Relationship Id="rId18" Type="http://schemas.openxmlformats.org/officeDocument/2006/relationships/customXml" Target="../ink/ink54.xml"/><Relationship Id="rId26" Type="http://schemas.openxmlformats.org/officeDocument/2006/relationships/customXml" Target="../ink/ink58.xml"/><Relationship Id="rId39" Type="http://schemas.openxmlformats.org/officeDocument/2006/relationships/customXml" Target="../ink/ink66.xml"/><Relationship Id="rId21" Type="http://schemas.openxmlformats.org/officeDocument/2006/relationships/image" Target="../media/image72.png"/><Relationship Id="rId34" Type="http://schemas.openxmlformats.org/officeDocument/2006/relationships/image" Target="../media/image77.png"/><Relationship Id="rId42" Type="http://schemas.openxmlformats.org/officeDocument/2006/relationships/image" Target="../media/image81.png"/><Relationship Id="rId7" Type="http://schemas.openxmlformats.org/officeDocument/2006/relationships/image" Target="../media/image66.png"/><Relationship Id="rId2" Type="http://schemas.openxmlformats.org/officeDocument/2006/relationships/customXml" Target="../ink/ink46.xml"/><Relationship Id="rId16" Type="http://schemas.openxmlformats.org/officeDocument/2006/relationships/customXml" Target="../ink/ink53.xml"/><Relationship Id="rId20" Type="http://schemas.openxmlformats.org/officeDocument/2006/relationships/customXml" Target="../ink/ink55.xml"/><Relationship Id="rId29" Type="http://schemas.openxmlformats.org/officeDocument/2006/relationships/customXml" Target="../ink/ink60.xml"/><Relationship Id="rId41" Type="http://schemas.openxmlformats.org/officeDocument/2006/relationships/customXml" Target="../ink/ink67.xml"/><Relationship Id="rId1" Type="http://schemas.openxmlformats.org/officeDocument/2006/relationships/slideLayout" Target="../slideLayouts/slideLayout2.xml"/><Relationship Id="rId6" Type="http://schemas.openxmlformats.org/officeDocument/2006/relationships/customXml" Target="../ink/ink48.xml"/><Relationship Id="rId11" Type="http://schemas.openxmlformats.org/officeDocument/2006/relationships/image" Target="../media/image68.png"/><Relationship Id="rId24" Type="http://schemas.openxmlformats.org/officeDocument/2006/relationships/customXml" Target="../ink/ink57.xml"/><Relationship Id="rId32" Type="http://schemas.openxmlformats.org/officeDocument/2006/relationships/image" Target="../media/image76.png"/><Relationship Id="rId37" Type="http://schemas.openxmlformats.org/officeDocument/2006/relationships/customXml" Target="../ink/ink65.xml"/><Relationship Id="rId40" Type="http://schemas.openxmlformats.org/officeDocument/2006/relationships/image" Target="../media/image80.png"/><Relationship Id="rId5" Type="http://schemas.openxmlformats.org/officeDocument/2006/relationships/image" Target="../media/image65.png"/><Relationship Id="rId15" Type="http://schemas.openxmlformats.org/officeDocument/2006/relationships/image" Target="../media/image69.png"/><Relationship Id="rId23" Type="http://schemas.openxmlformats.org/officeDocument/2006/relationships/image" Target="../media/image73.png"/><Relationship Id="rId28" Type="http://schemas.openxmlformats.org/officeDocument/2006/relationships/image" Target="../media/image75.png"/><Relationship Id="rId36" Type="http://schemas.openxmlformats.org/officeDocument/2006/relationships/image" Target="../media/image78.png"/><Relationship Id="rId10" Type="http://schemas.openxmlformats.org/officeDocument/2006/relationships/customXml" Target="../ink/ink50.xml"/><Relationship Id="rId19" Type="http://schemas.openxmlformats.org/officeDocument/2006/relationships/image" Target="../media/image71.png"/><Relationship Id="rId31" Type="http://schemas.openxmlformats.org/officeDocument/2006/relationships/customXml" Target="../ink/ink62.xml"/><Relationship Id="rId4" Type="http://schemas.openxmlformats.org/officeDocument/2006/relationships/customXml" Target="../ink/ink47.xml"/><Relationship Id="rId9" Type="http://schemas.openxmlformats.org/officeDocument/2006/relationships/image" Target="../media/image67.png"/><Relationship Id="rId14" Type="http://schemas.openxmlformats.org/officeDocument/2006/relationships/customXml" Target="../ink/ink52.xml"/><Relationship Id="rId22" Type="http://schemas.openxmlformats.org/officeDocument/2006/relationships/customXml" Target="../ink/ink56.xml"/><Relationship Id="rId27" Type="http://schemas.openxmlformats.org/officeDocument/2006/relationships/customXml" Target="../ink/ink59.xml"/><Relationship Id="rId30" Type="http://schemas.openxmlformats.org/officeDocument/2006/relationships/customXml" Target="../ink/ink61.xml"/><Relationship Id="rId35" Type="http://schemas.openxmlformats.org/officeDocument/2006/relationships/customXml" Target="../ink/ink64.xml"/><Relationship Id="rId8" Type="http://schemas.openxmlformats.org/officeDocument/2006/relationships/customXml" Target="../ink/ink49.xml"/><Relationship Id="rId3" Type="http://schemas.openxmlformats.org/officeDocument/2006/relationships/image" Target="../media/image64.png"/><Relationship Id="rId12" Type="http://schemas.openxmlformats.org/officeDocument/2006/relationships/customXml" Target="../ink/ink51.xml"/><Relationship Id="rId17" Type="http://schemas.openxmlformats.org/officeDocument/2006/relationships/image" Target="../media/image70.png"/><Relationship Id="rId25" Type="http://schemas.openxmlformats.org/officeDocument/2006/relationships/image" Target="../media/image74.png"/><Relationship Id="rId33" Type="http://schemas.openxmlformats.org/officeDocument/2006/relationships/customXml" Target="../ink/ink63.xml"/><Relationship Id="rId38" Type="http://schemas.openxmlformats.org/officeDocument/2006/relationships/image" Target="../media/image79.png"/></Relationships>
</file>

<file path=ppt/slides/_rels/slide35.xml.rels><?xml version="1.0" encoding="UTF-8" standalone="yes"?>
<Relationships xmlns="http://schemas.openxmlformats.org/package/2006/relationships"><Relationship Id="rId13" Type="http://schemas.openxmlformats.org/officeDocument/2006/relationships/customXml" Target="../ink/ink74.xml"/><Relationship Id="rId18" Type="http://schemas.openxmlformats.org/officeDocument/2006/relationships/image" Target="../media/image88.png"/><Relationship Id="rId26" Type="http://schemas.openxmlformats.org/officeDocument/2006/relationships/customXml" Target="../ink/ink81.xml"/><Relationship Id="rId39" Type="http://schemas.openxmlformats.org/officeDocument/2006/relationships/image" Target="../media/image97.png"/><Relationship Id="rId21" Type="http://schemas.openxmlformats.org/officeDocument/2006/relationships/customXml" Target="../ink/ink78.xml"/><Relationship Id="rId34" Type="http://schemas.openxmlformats.org/officeDocument/2006/relationships/customXml" Target="../ink/ink86.xml"/><Relationship Id="rId7" Type="http://schemas.openxmlformats.org/officeDocument/2006/relationships/image" Target="../media/image84.png"/><Relationship Id="rId2" Type="http://schemas.openxmlformats.org/officeDocument/2006/relationships/customXml" Target="../ink/ink68.xml"/><Relationship Id="rId16" Type="http://schemas.openxmlformats.org/officeDocument/2006/relationships/image" Target="../media/image87.png"/><Relationship Id="rId20" Type="http://schemas.openxmlformats.org/officeDocument/2006/relationships/image" Target="../media/image89.png"/><Relationship Id="rId29" Type="http://schemas.openxmlformats.org/officeDocument/2006/relationships/customXml" Target="../ink/ink83.xml"/><Relationship Id="rId41" Type="http://schemas.openxmlformats.org/officeDocument/2006/relationships/image" Target="../media/image98.png"/><Relationship Id="rId1" Type="http://schemas.openxmlformats.org/officeDocument/2006/relationships/slideLayout" Target="../slideLayouts/slideLayout2.xml"/><Relationship Id="rId6" Type="http://schemas.openxmlformats.org/officeDocument/2006/relationships/customXml" Target="../ink/ink70.xml"/><Relationship Id="rId11" Type="http://schemas.openxmlformats.org/officeDocument/2006/relationships/image" Target="../media/image85.png"/><Relationship Id="rId24" Type="http://schemas.openxmlformats.org/officeDocument/2006/relationships/image" Target="../media/image91.png"/><Relationship Id="rId32" Type="http://schemas.openxmlformats.org/officeDocument/2006/relationships/customXml" Target="../ink/ink85.xml"/><Relationship Id="rId37" Type="http://schemas.openxmlformats.org/officeDocument/2006/relationships/image" Target="../media/image96.png"/><Relationship Id="rId40" Type="http://schemas.openxmlformats.org/officeDocument/2006/relationships/customXml" Target="../ink/ink89.xml"/><Relationship Id="rId5" Type="http://schemas.openxmlformats.org/officeDocument/2006/relationships/image" Target="../media/image83.png"/><Relationship Id="rId15" Type="http://schemas.openxmlformats.org/officeDocument/2006/relationships/customXml" Target="../ink/ink75.xml"/><Relationship Id="rId23" Type="http://schemas.openxmlformats.org/officeDocument/2006/relationships/customXml" Target="../ink/ink79.xml"/><Relationship Id="rId28" Type="http://schemas.openxmlformats.org/officeDocument/2006/relationships/customXml" Target="../ink/ink82.xml"/><Relationship Id="rId36" Type="http://schemas.openxmlformats.org/officeDocument/2006/relationships/customXml" Target="../ink/ink87.xml"/><Relationship Id="rId10" Type="http://schemas.openxmlformats.org/officeDocument/2006/relationships/customXml" Target="../ink/ink72.xml"/><Relationship Id="rId19" Type="http://schemas.openxmlformats.org/officeDocument/2006/relationships/customXml" Target="../ink/ink77.xml"/><Relationship Id="rId31" Type="http://schemas.openxmlformats.org/officeDocument/2006/relationships/image" Target="../media/image93.png"/><Relationship Id="rId4" Type="http://schemas.openxmlformats.org/officeDocument/2006/relationships/customXml" Target="../ink/ink69.xml"/><Relationship Id="rId9" Type="http://schemas.openxmlformats.org/officeDocument/2006/relationships/image" Target="../media/image27.png"/><Relationship Id="rId14" Type="http://schemas.openxmlformats.org/officeDocument/2006/relationships/image" Target="../media/image86.png"/><Relationship Id="rId22" Type="http://schemas.openxmlformats.org/officeDocument/2006/relationships/image" Target="../media/image90.png"/><Relationship Id="rId27" Type="http://schemas.openxmlformats.org/officeDocument/2006/relationships/image" Target="../media/image92.png"/><Relationship Id="rId30" Type="http://schemas.openxmlformats.org/officeDocument/2006/relationships/customXml" Target="../ink/ink84.xml"/><Relationship Id="rId35" Type="http://schemas.openxmlformats.org/officeDocument/2006/relationships/image" Target="../media/image95.png"/><Relationship Id="rId8" Type="http://schemas.openxmlformats.org/officeDocument/2006/relationships/customXml" Target="../ink/ink71.xml"/><Relationship Id="rId3" Type="http://schemas.openxmlformats.org/officeDocument/2006/relationships/image" Target="../media/image82.png"/><Relationship Id="rId12" Type="http://schemas.openxmlformats.org/officeDocument/2006/relationships/customXml" Target="../ink/ink73.xml"/><Relationship Id="rId17" Type="http://schemas.openxmlformats.org/officeDocument/2006/relationships/customXml" Target="../ink/ink76.xml"/><Relationship Id="rId25" Type="http://schemas.openxmlformats.org/officeDocument/2006/relationships/customXml" Target="../ink/ink80.xml"/><Relationship Id="rId33" Type="http://schemas.openxmlformats.org/officeDocument/2006/relationships/image" Target="../media/image94.png"/><Relationship Id="rId38" Type="http://schemas.openxmlformats.org/officeDocument/2006/relationships/customXml" Target="../ink/ink88.xml"/></Relationships>
</file>

<file path=ppt/slides/_rels/slide36.xml.rels><?xml version="1.0" encoding="UTF-8" standalone="yes"?>
<Relationships xmlns="http://schemas.openxmlformats.org/package/2006/relationships"><Relationship Id="rId13" Type="http://schemas.openxmlformats.org/officeDocument/2006/relationships/image" Target="../media/image27.png"/><Relationship Id="rId18" Type="http://schemas.openxmlformats.org/officeDocument/2006/relationships/customXml" Target="../ink/ink98.xml"/><Relationship Id="rId26" Type="http://schemas.openxmlformats.org/officeDocument/2006/relationships/customXml" Target="../ink/ink102.xml"/><Relationship Id="rId39" Type="http://schemas.openxmlformats.org/officeDocument/2006/relationships/customXml" Target="../ink/ink110.xml"/><Relationship Id="rId21" Type="http://schemas.openxmlformats.org/officeDocument/2006/relationships/image" Target="../media/image107.png"/><Relationship Id="rId34" Type="http://schemas.openxmlformats.org/officeDocument/2006/relationships/image" Target="../media/image94.png"/><Relationship Id="rId42" Type="http://schemas.openxmlformats.org/officeDocument/2006/relationships/image" Target="../media/image98.png"/><Relationship Id="rId47" Type="http://schemas.openxmlformats.org/officeDocument/2006/relationships/customXml" Target="../ink/ink114.xml"/><Relationship Id="rId50" Type="http://schemas.openxmlformats.org/officeDocument/2006/relationships/customXml" Target="../ink/ink116.xml"/><Relationship Id="rId55" Type="http://schemas.openxmlformats.org/officeDocument/2006/relationships/image" Target="../media/image112.png"/><Relationship Id="rId7" Type="http://schemas.openxmlformats.org/officeDocument/2006/relationships/image" Target="../media/image101.png"/><Relationship Id="rId2" Type="http://schemas.openxmlformats.org/officeDocument/2006/relationships/customXml" Target="../ink/ink90.xml"/><Relationship Id="rId16" Type="http://schemas.openxmlformats.org/officeDocument/2006/relationships/customXml" Target="../ink/ink97.xml"/><Relationship Id="rId29" Type="http://schemas.openxmlformats.org/officeDocument/2006/relationships/customXml" Target="../ink/ink104.xml"/><Relationship Id="rId11" Type="http://schemas.openxmlformats.org/officeDocument/2006/relationships/image" Target="../media/image103.png"/><Relationship Id="rId24" Type="http://schemas.openxmlformats.org/officeDocument/2006/relationships/customXml" Target="../ink/ink101.xml"/><Relationship Id="rId32" Type="http://schemas.openxmlformats.org/officeDocument/2006/relationships/image" Target="../media/image93.png"/><Relationship Id="rId37" Type="http://schemas.openxmlformats.org/officeDocument/2006/relationships/customXml" Target="../ink/ink109.xml"/><Relationship Id="rId40" Type="http://schemas.openxmlformats.org/officeDocument/2006/relationships/image" Target="../media/image97.png"/><Relationship Id="rId45" Type="http://schemas.openxmlformats.org/officeDocument/2006/relationships/customXml" Target="../ink/ink113.xml"/><Relationship Id="rId53" Type="http://schemas.openxmlformats.org/officeDocument/2006/relationships/image" Target="../media/image111.png"/><Relationship Id="rId58" Type="http://schemas.openxmlformats.org/officeDocument/2006/relationships/customXml" Target="../ink/ink120.xml"/><Relationship Id="rId5" Type="http://schemas.openxmlformats.org/officeDocument/2006/relationships/image" Target="../media/image100.png"/><Relationship Id="rId19" Type="http://schemas.openxmlformats.org/officeDocument/2006/relationships/image" Target="../media/image106.png"/><Relationship Id="rId4" Type="http://schemas.openxmlformats.org/officeDocument/2006/relationships/customXml" Target="../ink/ink91.xml"/><Relationship Id="rId9" Type="http://schemas.openxmlformats.org/officeDocument/2006/relationships/image" Target="../media/image102.png"/><Relationship Id="rId14" Type="http://schemas.openxmlformats.org/officeDocument/2006/relationships/customXml" Target="../ink/ink96.xml"/><Relationship Id="rId22" Type="http://schemas.openxmlformats.org/officeDocument/2006/relationships/customXml" Target="../ink/ink100.xml"/><Relationship Id="rId27" Type="http://schemas.openxmlformats.org/officeDocument/2006/relationships/customXml" Target="../ink/ink103.xml"/><Relationship Id="rId30" Type="http://schemas.openxmlformats.org/officeDocument/2006/relationships/customXml" Target="../ink/ink105.xml"/><Relationship Id="rId35" Type="http://schemas.openxmlformats.org/officeDocument/2006/relationships/customXml" Target="../ink/ink108.xml"/><Relationship Id="rId43" Type="http://schemas.openxmlformats.org/officeDocument/2006/relationships/customXml" Target="../ink/ink112.xml"/><Relationship Id="rId48" Type="http://schemas.openxmlformats.org/officeDocument/2006/relationships/image" Target="../media/image44.png"/><Relationship Id="rId56" Type="http://schemas.openxmlformats.org/officeDocument/2006/relationships/customXml" Target="../ink/ink119.xml"/><Relationship Id="rId8" Type="http://schemas.openxmlformats.org/officeDocument/2006/relationships/customXml" Target="../ink/ink93.xml"/><Relationship Id="rId51" Type="http://schemas.openxmlformats.org/officeDocument/2006/relationships/image" Target="../media/image110.png"/><Relationship Id="rId3" Type="http://schemas.openxmlformats.org/officeDocument/2006/relationships/image" Target="../media/image99.png"/><Relationship Id="rId12" Type="http://schemas.openxmlformats.org/officeDocument/2006/relationships/customXml" Target="../ink/ink95.xml"/><Relationship Id="rId17" Type="http://schemas.openxmlformats.org/officeDocument/2006/relationships/image" Target="../media/image105.png"/><Relationship Id="rId25" Type="http://schemas.openxmlformats.org/officeDocument/2006/relationships/image" Target="../media/image91.png"/><Relationship Id="rId33" Type="http://schemas.openxmlformats.org/officeDocument/2006/relationships/customXml" Target="../ink/ink107.xml"/><Relationship Id="rId38" Type="http://schemas.openxmlformats.org/officeDocument/2006/relationships/image" Target="../media/image96.png"/><Relationship Id="rId46" Type="http://schemas.openxmlformats.org/officeDocument/2006/relationships/image" Target="../media/image109.png"/><Relationship Id="rId59" Type="http://schemas.openxmlformats.org/officeDocument/2006/relationships/image" Target="../media/image114.png"/><Relationship Id="rId20" Type="http://schemas.openxmlformats.org/officeDocument/2006/relationships/customXml" Target="../ink/ink99.xml"/><Relationship Id="rId41" Type="http://schemas.openxmlformats.org/officeDocument/2006/relationships/customXml" Target="../ink/ink111.xml"/><Relationship Id="rId54" Type="http://schemas.openxmlformats.org/officeDocument/2006/relationships/customXml" Target="../ink/ink118.xml"/><Relationship Id="rId1" Type="http://schemas.openxmlformats.org/officeDocument/2006/relationships/slideLayout" Target="../slideLayouts/slideLayout2.xml"/><Relationship Id="rId6" Type="http://schemas.openxmlformats.org/officeDocument/2006/relationships/customXml" Target="../ink/ink92.xml"/><Relationship Id="rId15" Type="http://schemas.openxmlformats.org/officeDocument/2006/relationships/image" Target="../media/image104.png"/><Relationship Id="rId23" Type="http://schemas.openxmlformats.org/officeDocument/2006/relationships/image" Target="../media/image90.png"/><Relationship Id="rId28" Type="http://schemas.openxmlformats.org/officeDocument/2006/relationships/image" Target="../media/image92.png"/><Relationship Id="rId36" Type="http://schemas.openxmlformats.org/officeDocument/2006/relationships/image" Target="../media/image95.png"/><Relationship Id="rId49" Type="http://schemas.openxmlformats.org/officeDocument/2006/relationships/customXml" Target="../ink/ink115.xml"/><Relationship Id="rId57" Type="http://schemas.openxmlformats.org/officeDocument/2006/relationships/image" Target="../media/image113.png"/><Relationship Id="rId10" Type="http://schemas.openxmlformats.org/officeDocument/2006/relationships/customXml" Target="../ink/ink94.xml"/><Relationship Id="rId31" Type="http://schemas.openxmlformats.org/officeDocument/2006/relationships/customXml" Target="../ink/ink106.xml"/><Relationship Id="rId44" Type="http://schemas.openxmlformats.org/officeDocument/2006/relationships/image" Target="../media/image108.png"/><Relationship Id="rId52" Type="http://schemas.openxmlformats.org/officeDocument/2006/relationships/customXml" Target="../ink/ink117.xml"/></Relationships>
</file>

<file path=ppt/slides/_rels/slide37.xml.rels><?xml version="1.0" encoding="UTF-8" standalone="yes"?>
<Relationships xmlns="http://schemas.openxmlformats.org/package/2006/relationships"><Relationship Id="rId13" Type="http://schemas.openxmlformats.org/officeDocument/2006/relationships/image" Target="../media/image94.png"/><Relationship Id="rId18" Type="http://schemas.openxmlformats.org/officeDocument/2006/relationships/customXml" Target="../ink/ink130.xml"/><Relationship Id="rId26" Type="http://schemas.openxmlformats.org/officeDocument/2006/relationships/customXml" Target="../ink/ink134.xml"/><Relationship Id="rId39" Type="http://schemas.openxmlformats.org/officeDocument/2006/relationships/image" Target="../media/image102.png"/><Relationship Id="rId21" Type="http://schemas.openxmlformats.org/officeDocument/2006/relationships/image" Target="../media/image98.png"/><Relationship Id="rId34" Type="http://schemas.openxmlformats.org/officeDocument/2006/relationships/customXml" Target="../ink/ink138.xml"/><Relationship Id="rId42" Type="http://schemas.openxmlformats.org/officeDocument/2006/relationships/customXml" Target="../ink/ink142.xml"/><Relationship Id="rId47" Type="http://schemas.openxmlformats.org/officeDocument/2006/relationships/customXml" Target="../ink/ink145.xml"/><Relationship Id="rId50" Type="http://schemas.openxmlformats.org/officeDocument/2006/relationships/image" Target="../media/image120.png"/><Relationship Id="rId55" Type="http://schemas.openxmlformats.org/officeDocument/2006/relationships/customXml" Target="../ink/ink149.xml"/><Relationship Id="rId7" Type="http://schemas.openxmlformats.org/officeDocument/2006/relationships/image" Target="../media/image27.png"/><Relationship Id="rId2" Type="http://schemas.openxmlformats.org/officeDocument/2006/relationships/customXml" Target="../ink/ink121.xml"/><Relationship Id="rId16" Type="http://schemas.openxmlformats.org/officeDocument/2006/relationships/customXml" Target="../ink/ink129.xml"/><Relationship Id="rId29" Type="http://schemas.openxmlformats.org/officeDocument/2006/relationships/image" Target="../media/image118.png"/><Relationship Id="rId11" Type="http://schemas.openxmlformats.org/officeDocument/2006/relationships/customXml" Target="../ink/ink126.xml"/><Relationship Id="rId24" Type="http://schemas.openxmlformats.org/officeDocument/2006/relationships/customXml" Target="../ink/ink133.xml"/><Relationship Id="rId32" Type="http://schemas.openxmlformats.org/officeDocument/2006/relationships/customXml" Target="../ink/ink137.xml"/><Relationship Id="rId37" Type="http://schemas.openxmlformats.org/officeDocument/2006/relationships/image" Target="../media/image101.png"/><Relationship Id="rId40" Type="http://schemas.openxmlformats.org/officeDocument/2006/relationships/customXml" Target="../ink/ink141.xml"/><Relationship Id="rId45" Type="http://schemas.openxmlformats.org/officeDocument/2006/relationships/customXml" Target="../ink/ink144.xml"/><Relationship Id="rId53" Type="http://schemas.openxmlformats.org/officeDocument/2006/relationships/customXml" Target="../ink/ink148.xml"/><Relationship Id="rId5" Type="http://schemas.openxmlformats.org/officeDocument/2006/relationships/image" Target="../media/image91.png"/><Relationship Id="rId10" Type="http://schemas.openxmlformats.org/officeDocument/2006/relationships/customXml" Target="../ink/ink125.xml"/><Relationship Id="rId19" Type="http://schemas.openxmlformats.org/officeDocument/2006/relationships/image" Target="../media/image97.png"/><Relationship Id="rId31" Type="http://schemas.openxmlformats.org/officeDocument/2006/relationships/image" Target="../media/image119.png"/><Relationship Id="rId44" Type="http://schemas.openxmlformats.org/officeDocument/2006/relationships/image" Target="../media/image105.png"/><Relationship Id="rId52" Type="http://schemas.openxmlformats.org/officeDocument/2006/relationships/image" Target="../media/image121.png"/><Relationship Id="rId4" Type="http://schemas.openxmlformats.org/officeDocument/2006/relationships/customXml" Target="../ink/ink122.xml"/><Relationship Id="rId9" Type="http://schemas.openxmlformats.org/officeDocument/2006/relationships/image" Target="../media/image92.png"/><Relationship Id="rId14" Type="http://schemas.openxmlformats.org/officeDocument/2006/relationships/customXml" Target="../ink/ink128.xml"/><Relationship Id="rId22" Type="http://schemas.openxmlformats.org/officeDocument/2006/relationships/customXml" Target="../ink/ink132.xml"/><Relationship Id="rId27" Type="http://schemas.openxmlformats.org/officeDocument/2006/relationships/image" Target="../media/image117.png"/><Relationship Id="rId30" Type="http://schemas.openxmlformats.org/officeDocument/2006/relationships/customXml" Target="../ink/ink136.xml"/><Relationship Id="rId35" Type="http://schemas.openxmlformats.org/officeDocument/2006/relationships/image" Target="../media/image100.png"/><Relationship Id="rId43" Type="http://schemas.openxmlformats.org/officeDocument/2006/relationships/customXml" Target="../ink/ink143.xml"/><Relationship Id="rId48" Type="http://schemas.openxmlformats.org/officeDocument/2006/relationships/image" Target="../media/image107.png"/><Relationship Id="rId56" Type="http://schemas.openxmlformats.org/officeDocument/2006/relationships/image" Target="../media/image123.png"/><Relationship Id="rId8" Type="http://schemas.openxmlformats.org/officeDocument/2006/relationships/customXml" Target="../ink/ink124.xml"/><Relationship Id="rId51" Type="http://schemas.openxmlformats.org/officeDocument/2006/relationships/customXml" Target="../ink/ink147.xml"/><Relationship Id="rId3" Type="http://schemas.openxmlformats.org/officeDocument/2006/relationships/image" Target="../media/image90.png"/><Relationship Id="rId12" Type="http://schemas.openxmlformats.org/officeDocument/2006/relationships/customXml" Target="../ink/ink127.xml"/><Relationship Id="rId17" Type="http://schemas.openxmlformats.org/officeDocument/2006/relationships/image" Target="../media/image96.png"/><Relationship Id="rId25" Type="http://schemas.openxmlformats.org/officeDocument/2006/relationships/image" Target="../media/image116.png"/><Relationship Id="rId33" Type="http://schemas.openxmlformats.org/officeDocument/2006/relationships/image" Target="../media/image99.png"/><Relationship Id="rId38" Type="http://schemas.openxmlformats.org/officeDocument/2006/relationships/customXml" Target="../ink/ink140.xml"/><Relationship Id="rId46" Type="http://schemas.openxmlformats.org/officeDocument/2006/relationships/image" Target="../media/image106.png"/><Relationship Id="rId20" Type="http://schemas.openxmlformats.org/officeDocument/2006/relationships/customXml" Target="../ink/ink131.xml"/><Relationship Id="rId41" Type="http://schemas.openxmlformats.org/officeDocument/2006/relationships/image" Target="../media/image103.png"/><Relationship Id="rId54" Type="http://schemas.openxmlformats.org/officeDocument/2006/relationships/image" Target="../media/image122.png"/><Relationship Id="rId1" Type="http://schemas.openxmlformats.org/officeDocument/2006/relationships/slideLayout" Target="../slideLayouts/slideLayout2.xml"/><Relationship Id="rId6" Type="http://schemas.openxmlformats.org/officeDocument/2006/relationships/customXml" Target="../ink/ink123.xml"/><Relationship Id="rId15" Type="http://schemas.openxmlformats.org/officeDocument/2006/relationships/image" Target="../media/image95.png"/><Relationship Id="rId23" Type="http://schemas.openxmlformats.org/officeDocument/2006/relationships/image" Target="../media/image115.png"/><Relationship Id="rId28" Type="http://schemas.openxmlformats.org/officeDocument/2006/relationships/customXml" Target="../ink/ink135.xml"/><Relationship Id="rId36" Type="http://schemas.openxmlformats.org/officeDocument/2006/relationships/customXml" Target="../ink/ink139.xml"/><Relationship Id="rId49" Type="http://schemas.openxmlformats.org/officeDocument/2006/relationships/customXml" Target="../ink/ink146.xml"/></Relationships>
</file>

<file path=ppt/slides/_rels/slide38.xml.rels><?xml version="1.0" encoding="UTF-8" standalone="yes"?>
<Relationships xmlns="http://schemas.openxmlformats.org/package/2006/relationships"><Relationship Id="rId117" Type="http://schemas.openxmlformats.org/officeDocument/2006/relationships/customXml" Target="../ink/ink217.xml"/><Relationship Id="rId21" Type="http://schemas.openxmlformats.org/officeDocument/2006/relationships/customXml" Target="../ink/ink160.xml"/><Relationship Id="rId42" Type="http://schemas.openxmlformats.org/officeDocument/2006/relationships/customXml" Target="../ink/ink172.xml"/><Relationship Id="rId63" Type="http://schemas.openxmlformats.org/officeDocument/2006/relationships/customXml" Target="../ink/ink183.xml"/><Relationship Id="rId84" Type="http://schemas.openxmlformats.org/officeDocument/2006/relationships/image" Target="../media/image62.png"/><Relationship Id="rId138" Type="http://schemas.openxmlformats.org/officeDocument/2006/relationships/image" Target="../media/image166.png"/><Relationship Id="rId107" Type="http://schemas.openxmlformats.org/officeDocument/2006/relationships/customXml" Target="../ink/ink212.xml"/><Relationship Id="rId11" Type="http://schemas.openxmlformats.org/officeDocument/2006/relationships/image" Target="../media/image127.png"/><Relationship Id="rId32" Type="http://schemas.openxmlformats.org/officeDocument/2006/relationships/customXml" Target="../ink/ink167.xml"/><Relationship Id="rId53" Type="http://schemas.openxmlformats.org/officeDocument/2006/relationships/customXml" Target="../ink/ink178.xml"/><Relationship Id="rId74" Type="http://schemas.openxmlformats.org/officeDocument/2006/relationships/image" Target="../media/image57.png"/><Relationship Id="rId128" Type="http://schemas.openxmlformats.org/officeDocument/2006/relationships/image" Target="../media/image161.png"/><Relationship Id="rId149" Type="http://schemas.openxmlformats.org/officeDocument/2006/relationships/customXml" Target="../ink/ink233.xml"/><Relationship Id="rId5" Type="http://schemas.openxmlformats.org/officeDocument/2006/relationships/image" Target="../media/image125.png"/><Relationship Id="rId95" Type="http://schemas.openxmlformats.org/officeDocument/2006/relationships/customXml" Target="../ink/ink202.xml"/><Relationship Id="rId22" Type="http://schemas.openxmlformats.org/officeDocument/2006/relationships/image" Target="../media/image132.png"/><Relationship Id="rId43" Type="http://schemas.openxmlformats.org/officeDocument/2006/relationships/image" Target="../media/image141.png"/><Relationship Id="rId64" Type="http://schemas.openxmlformats.org/officeDocument/2006/relationships/image" Target="../media/image52.png"/><Relationship Id="rId118" Type="http://schemas.openxmlformats.org/officeDocument/2006/relationships/image" Target="../media/image156.png"/><Relationship Id="rId139" Type="http://schemas.openxmlformats.org/officeDocument/2006/relationships/customXml" Target="../ink/ink228.xml"/><Relationship Id="rId80" Type="http://schemas.openxmlformats.org/officeDocument/2006/relationships/image" Target="../media/image60.png"/><Relationship Id="rId85" Type="http://schemas.openxmlformats.org/officeDocument/2006/relationships/customXml" Target="../ink/ink194.xml"/><Relationship Id="rId150" Type="http://schemas.openxmlformats.org/officeDocument/2006/relationships/image" Target="../media/image172.png"/><Relationship Id="rId155" Type="http://schemas.openxmlformats.org/officeDocument/2006/relationships/customXml" Target="../ink/ink236.xml"/><Relationship Id="rId12" Type="http://schemas.openxmlformats.org/officeDocument/2006/relationships/customXml" Target="../ink/ink155.xml"/><Relationship Id="rId17" Type="http://schemas.openxmlformats.org/officeDocument/2006/relationships/customXml" Target="../ink/ink158.xml"/><Relationship Id="rId33" Type="http://schemas.openxmlformats.org/officeDocument/2006/relationships/image" Target="../media/image136.png"/><Relationship Id="rId38" Type="http://schemas.openxmlformats.org/officeDocument/2006/relationships/customXml" Target="../ink/ink170.xml"/><Relationship Id="rId59" Type="http://schemas.openxmlformats.org/officeDocument/2006/relationships/customXml" Target="../ink/ink181.xml"/><Relationship Id="rId103" Type="http://schemas.openxmlformats.org/officeDocument/2006/relationships/customXml" Target="../ink/ink210.xml"/><Relationship Id="rId108" Type="http://schemas.openxmlformats.org/officeDocument/2006/relationships/image" Target="../media/image151.png"/><Relationship Id="rId124" Type="http://schemas.openxmlformats.org/officeDocument/2006/relationships/image" Target="../media/image159.png"/><Relationship Id="rId129" Type="http://schemas.openxmlformats.org/officeDocument/2006/relationships/customXml" Target="../ink/ink223.xml"/><Relationship Id="rId54" Type="http://schemas.openxmlformats.org/officeDocument/2006/relationships/image" Target="../media/image145.png"/><Relationship Id="rId70" Type="http://schemas.openxmlformats.org/officeDocument/2006/relationships/image" Target="../media/image55.png"/><Relationship Id="rId75" Type="http://schemas.openxmlformats.org/officeDocument/2006/relationships/customXml" Target="../ink/ink189.xml"/><Relationship Id="rId91" Type="http://schemas.openxmlformats.org/officeDocument/2006/relationships/customXml" Target="../ink/ink198.xml"/><Relationship Id="rId96" Type="http://schemas.openxmlformats.org/officeDocument/2006/relationships/customXml" Target="../ink/ink203.xml"/><Relationship Id="rId140" Type="http://schemas.openxmlformats.org/officeDocument/2006/relationships/image" Target="../media/image167.png"/><Relationship Id="rId145" Type="http://schemas.openxmlformats.org/officeDocument/2006/relationships/customXml" Target="../ink/ink231.xml"/><Relationship Id="rId1" Type="http://schemas.openxmlformats.org/officeDocument/2006/relationships/slideLayout" Target="../slideLayouts/slideLayout2.xml"/><Relationship Id="rId6" Type="http://schemas.openxmlformats.org/officeDocument/2006/relationships/customXml" Target="../ink/ink152.xml"/><Relationship Id="rId23" Type="http://schemas.openxmlformats.org/officeDocument/2006/relationships/customXml" Target="../ink/ink161.xml"/><Relationship Id="rId28" Type="http://schemas.openxmlformats.org/officeDocument/2006/relationships/customXml" Target="../ink/ink164.xml"/><Relationship Id="rId49" Type="http://schemas.openxmlformats.org/officeDocument/2006/relationships/customXml" Target="../ink/ink176.xml"/><Relationship Id="rId114" Type="http://schemas.openxmlformats.org/officeDocument/2006/relationships/image" Target="../media/image154.png"/><Relationship Id="rId119" Type="http://schemas.openxmlformats.org/officeDocument/2006/relationships/customXml" Target="../ink/ink218.xml"/><Relationship Id="rId44" Type="http://schemas.openxmlformats.org/officeDocument/2006/relationships/customXml" Target="../ink/ink173.xml"/><Relationship Id="rId60" Type="http://schemas.openxmlformats.org/officeDocument/2006/relationships/image" Target="../media/image50.png"/><Relationship Id="rId65" Type="http://schemas.openxmlformats.org/officeDocument/2006/relationships/customXml" Target="../ink/ink184.xml"/><Relationship Id="rId81" Type="http://schemas.openxmlformats.org/officeDocument/2006/relationships/customXml" Target="../ink/ink192.xml"/><Relationship Id="rId86" Type="http://schemas.openxmlformats.org/officeDocument/2006/relationships/image" Target="../media/image63.png"/><Relationship Id="rId130" Type="http://schemas.openxmlformats.org/officeDocument/2006/relationships/image" Target="../media/image162.png"/><Relationship Id="rId135" Type="http://schemas.openxmlformats.org/officeDocument/2006/relationships/customXml" Target="../ink/ink226.xml"/><Relationship Id="rId151" Type="http://schemas.openxmlformats.org/officeDocument/2006/relationships/customXml" Target="../ink/ink234.xml"/><Relationship Id="rId156" Type="http://schemas.openxmlformats.org/officeDocument/2006/relationships/image" Target="../media/image175.png"/><Relationship Id="rId13" Type="http://schemas.openxmlformats.org/officeDocument/2006/relationships/customXml" Target="../ink/ink156.xml"/><Relationship Id="rId18" Type="http://schemas.openxmlformats.org/officeDocument/2006/relationships/image" Target="../media/image130.png"/><Relationship Id="rId39" Type="http://schemas.openxmlformats.org/officeDocument/2006/relationships/image" Target="../media/image139.png"/><Relationship Id="rId109" Type="http://schemas.openxmlformats.org/officeDocument/2006/relationships/customXml" Target="../ink/ink213.xml"/><Relationship Id="rId34" Type="http://schemas.openxmlformats.org/officeDocument/2006/relationships/customXml" Target="../ink/ink168.xml"/><Relationship Id="rId50" Type="http://schemas.openxmlformats.org/officeDocument/2006/relationships/image" Target="../media/image143.png"/><Relationship Id="rId55" Type="http://schemas.openxmlformats.org/officeDocument/2006/relationships/customXml" Target="../ink/ink179.xml"/><Relationship Id="rId76" Type="http://schemas.openxmlformats.org/officeDocument/2006/relationships/image" Target="../media/image58.png"/><Relationship Id="rId97" Type="http://schemas.openxmlformats.org/officeDocument/2006/relationships/customXml" Target="../ink/ink204.xml"/><Relationship Id="rId104" Type="http://schemas.openxmlformats.org/officeDocument/2006/relationships/image" Target="../media/image149.png"/><Relationship Id="rId120" Type="http://schemas.openxmlformats.org/officeDocument/2006/relationships/image" Target="../media/image157.png"/><Relationship Id="rId125" Type="http://schemas.openxmlformats.org/officeDocument/2006/relationships/customXml" Target="../ink/ink221.xml"/><Relationship Id="rId141" Type="http://schemas.openxmlformats.org/officeDocument/2006/relationships/customXml" Target="../ink/ink229.xml"/><Relationship Id="rId146" Type="http://schemas.openxmlformats.org/officeDocument/2006/relationships/image" Target="../media/image170.png"/><Relationship Id="rId7" Type="http://schemas.openxmlformats.org/officeDocument/2006/relationships/image" Target="../media/image126.png"/><Relationship Id="rId71" Type="http://schemas.openxmlformats.org/officeDocument/2006/relationships/customXml" Target="../ink/ink187.xml"/><Relationship Id="rId92" Type="http://schemas.openxmlformats.org/officeDocument/2006/relationships/customXml" Target="../ink/ink199.xml"/><Relationship Id="rId2" Type="http://schemas.openxmlformats.org/officeDocument/2006/relationships/customXml" Target="../ink/ink150.xml"/><Relationship Id="rId29" Type="http://schemas.openxmlformats.org/officeDocument/2006/relationships/customXml" Target="../ink/ink165.xml"/><Relationship Id="rId24" Type="http://schemas.openxmlformats.org/officeDocument/2006/relationships/image" Target="../media/image133.png"/><Relationship Id="rId40" Type="http://schemas.openxmlformats.org/officeDocument/2006/relationships/customXml" Target="../ink/ink171.xml"/><Relationship Id="rId45" Type="http://schemas.openxmlformats.org/officeDocument/2006/relationships/image" Target="../media/image142.png"/><Relationship Id="rId66" Type="http://schemas.openxmlformats.org/officeDocument/2006/relationships/image" Target="../media/image53.png"/><Relationship Id="rId87" Type="http://schemas.openxmlformats.org/officeDocument/2006/relationships/customXml" Target="../ink/ink195.xml"/><Relationship Id="rId110" Type="http://schemas.openxmlformats.org/officeDocument/2006/relationships/image" Target="../media/image152.png"/><Relationship Id="rId115" Type="http://schemas.openxmlformats.org/officeDocument/2006/relationships/customXml" Target="../ink/ink216.xml"/><Relationship Id="rId131" Type="http://schemas.openxmlformats.org/officeDocument/2006/relationships/customXml" Target="../ink/ink224.xml"/><Relationship Id="rId136" Type="http://schemas.openxmlformats.org/officeDocument/2006/relationships/image" Target="../media/image165.png"/><Relationship Id="rId157" Type="http://schemas.openxmlformats.org/officeDocument/2006/relationships/customXml" Target="../ink/ink237.xml"/><Relationship Id="rId61" Type="http://schemas.openxmlformats.org/officeDocument/2006/relationships/customXml" Target="../ink/ink182.xml"/><Relationship Id="rId82" Type="http://schemas.openxmlformats.org/officeDocument/2006/relationships/image" Target="../media/image61.png"/><Relationship Id="rId152" Type="http://schemas.openxmlformats.org/officeDocument/2006/relationships/image" Target="../media/image173.png"/><Relationship Id="rId19" Type="http://schemas.openxmlformats.org/officeDocument/2006/relationships/customXml" Target="../ink/ink159.xml"/><Relationship Id="rId14" Type="http://schemas.openxmlformats.org/officeDocument/2006/relationships/image" Target="../media/image128.png"/><Relationship Id="rId30" Type="http://schemas.openxmlformats.org/officeDocument/2006/relationships/customXml" Target="../ink/ink166.xml"/><Relationship Id="rId35" Type="http://schemas.openxmlformats.org/officeDocument/2006/relationships/image" Target="../media/image137.png"/><Relationship Id="rId56" Type="http://schemas.openxmlformats.org/officeDocument/2006/relationships/image" Target="../media/image146.png"/><Relationship Id="rId77" Type="http://schemas.openxmlformats.org/officeDocument/2006/relationships/customXml" Target="../ink/ink190.xml"/><Relationship Id="rId100" Type="http://schemas.openxmlformats.org/officeDocument/2006/relationships/customXml" Target="../ink/ink207.xml"/><Relationship Id="rId105" Type="http://schemas.openxmlformats.org/officeDocument/2006/relationships/customXml" Target="../ink/ink211.xml"/><Relationship Id="rId126" Type="http://schemas.openxmlformats.org/officeDocument/2006/relationships/image" Target="../media/image160.png"/><Relationship Id="rId147" Type="http://schemas.openxmlformats.org/officeDocument/2006/relationships/customXml" Target="../ink/ink232.xml"/><Relationship Id="rId8" Type="http://schemas.openxmlformats.org/officeDocument/2006/relationships/customXml" Target="../ink/ink153.xml"/><Relationship Id="rId51" Type="http://schemas.openxmlformats.org/officeDocument/2006/relationships/customXml" Target="../ink/ink177.xml"/><Relationship Id="rId72" Type="http://schemas.openxmlformats.org/officeDocument/2006/relationships/image" Target="../media/image56.png"/><Relationship Id="rId93" Type="http://schemas.openxmlformats.org/officeDocument/2006/relationships/customXml" Target="../ink/ink200.xml"/><Relationship Id="rId98" Type="http://schemas.openxmlformats.org/officeDocument/2006/relationships/customXml" Target="../ink/ink205.xml"/><Relationship Id="rId121" Type="http://schemas.openxmlformats.org/officeDocument/2006/relationships/customXml" Target="../ink/ink219.xml"/><Relationship Id="rId142" Type="http://schemas.openxmlformats.org/officeDocument/2006/relationships/image" Target="../media/image168.png"/><Relationship Id="rId3" Type="http://schemas.openxmlformats.org/officeDocument/2006/relationships/image" Target="../media/image124.png"/><Relationship Id="rId25" Type="http://schemas.openxmlformats.org/officeDocument/2006/relationships/customXml" Target="../ink/ink162.xml"/><Relationship Id="rId46" Type="http://schemas.openxmlformats.org/officeDocument/2006/relationships/customXml" Target="../ink/ink174.xml"/><Relationship Id="rId67" Type="http://schemas.openxmlformats.org/officeDocument/2006/relationships/customXml" Target="../ink/ink185.xml"/><Relationship Id="rId116" Type="http://schemas.openxmlformats.org/officeDocument/2006/relationships/image" Target="../media/image155.png"/><Relationship Id="rId137" Type="http://schemas.openxmlformats.org/officeDocument/2006/relationships/customXml" Target="../ink/ink227.xml"/><Relationship Id="rId158" Type="http://schemas.openxmlformats.org/officeDocument/2006/relationships/image" Target="../media/image176.png"/><Relationship Id="rId20" Type="http://schemas.openxmlformats.org/officeDocument/2006/relationships/image" Target="../media/image131.png"/><Relationship Id="rId41" Type="http://schemas.openxmlformats.org/officeDocument/2006/relationships/image" Target="../media/image140.png"/><Relationship Id="rId62" Type="http://schemas.openxmlformats.org/officeDocument/2006/relationships/image" Target="../media/image51.png"/><Relationship Id="rId83" Type="http://schemas.openxmlformats.org/officeDocument/2006/relationships/customXml" Target="../ink/ink193.xml"/><Relationship Id="rId88" Type="http://schemas.openxmlformats.org/officeDocument/2006/relationships/image" Target="../media/image148.png"/><Relationship Id="rId111" Type="http://schemas.openxmlformats.org/officeDocument/2006/relationships/customXml" Target="../ink/ink214.xml"/><Relationship Id="rId132" Type="http://schemas.openxmlformats.org/officeDocument/2006/relationships/image" Target="../media/image163.png"/><Relationship Id="rId153" Type="http://schemas.openxmlformats.org/officeDocument/2006/relationships/customXml" Target="../ink/ink235.xml"/><Relationship Id="rId15" Type="http://schemas.openxmlformats.org/officeDocument/2006/relationships/customXml" Target="../ink/ink157.xml"/><Relationship Id="rId36" Type="http://schemas.openxmlformats.org/officeDocument/2006/relationships/customXml" Target="../ink/ink169.xml"/><Relationship Id="rId57" Type="http://schemas.openxmlformats.org/officeDocument/2006/relationships/customXml" Target="../ink/ink180.xml"/><Relationship Id="rId106" Type="http://schemas.openxmlformats.org/officeDocument/2006/relationships/image" Target="../media/image150.png"/><Relationship Id="rId127" Type="http://schemas.openxmlformats.org/officeDocument/2006/relationships/customXml" Target="../ink/ink222.xml"/><Relationship Id="rId10" Type="http://schemas.openxmlformats.org/officeDocument/2006/relationships/customXml" Target="../ink/ink154.xml"/><Relationship Id="rId31" Type="http://schemas.openxmlformats.org/officeDocument/2006/relationships/image" Target="../media/image135.png"/><Relationship Id="rId52" Type="http://schemas.openxmlformats.org/officeDocument/2006/relationships/image" Target="../media/image144.png"/><Relationship Id="rId73" Type="http://schemas.openxmlformats.org/officeDocument/2006/relationships/customXml" Target="../ink/ink188.xml"/><Relationship Id="rId78" Type="http://schemas.openxmlformats.org/officeDocument/2006/relationships/image" Target="../media/image59.png"/><Relationship Id="rId94" Type="http://schemas.openxmlformats.org/officeDocument/2006/relationships/customXml" Target="../ink/ink201.xml"/><Relationship Id="rId99" Type="http://schemas.openxmlformats.org/officeDocument/2006/relationships/customXml" Target="../ink/ink206.xml"/><Relationship Id="rId101" Type="http://schemas.openxmlformats.org/officeDocument/2006/relationships/customXml" Target="../ink/ink208.xml"/><Relationship Id="rId122" Type="http://schemas.openxmlformats.org/officeDocument/2006/relationships/image" Target="../media/image158.png"/><Relationship Id="rId143" Type="http://schemas.openxmlformats.org/officeDocument/2006/relationships/customXml" Target="../ink/ink230.xml"/><Relationship Id="rId148" Type="http://schemas.openxmlformats.org/officeDocument/2006/relationships/image" Target="../media/image171.png"/><Relationship Id="rId4" Type="http://schemas.openxmlformats.org/officeDocument/2006/relationships/customXml" Target="../ink/ink151.xml"/><Relationship Id="rId9" Type="http://schemas.openxmlformats.org/officeDocument/2006/relationships/image" Target="../media/image27.png"/><Relationship Id="rId26" Type="http://schemas.openxmlformats.org/officeDocument/2006/relationships/customXml" Target="../ink/ink163.xml"/><Relationship Id="rId47" Type="http://schemas.openxmlformats.org/officeDocument/2006/relationships/image" Target="../media/image44.png"/><Relationship Id="rId68" Type="http://schemas.openxmlformats.org/officeDocument/2006/relationships/image" Target="../media/image54.png"/><Relationship Id="rId89" Type="http://schemas.openxmlformats.org/officeDocument/2006/relationships/customXml" Target="../ink/ink196.xml"/><Relationship Id="rId112" Type="http://schemas.openxmlformats.org/officeDocument/2006/relationships/image" Target="../media/image153.png"/><Relationship Id="rId133" Type="http://schemas.openxmlformats.org/officeDocument/2006/relationships/customXml" Target="../ink/ink225.xml"/><Relationship Id="rId154" Type="http://schemas.openxmlformats.org/officeDocument/2006/relationships/image" Target="../media/image174.png"/><Relationship Id="rId16" Type="http://schemas.openxmlformats.org/officeDocument/2006/relationships/image" Target="../media/image129.png"/><Relationship Id="rId37" Type="http://schemas.openxmlformats.org/officeDocument/2006/relationships/image" Target="../media/image138.png"/><Relationship Id="rId58" Type="http://schemas.openxmlformats.org/officeDocument/2006/relationships/image" Target="../media/image147.png"/><Relationship Id="rId79" Type="http://schemas.openxmlformats.org/officeDocument/2006/relationships/customXml" Target="../ink/ink191.xml"/><Relationship Id="rId102" Type="http://schemas.openxmlformats.org/officeDocument/2006/relationships/customXml" Target="../ink/ink209.xml"/><Relationship Id="rId123" Type="http://schemas.openxmlformats.org/officeDocument/2006/relationships/customXml" Target="../ink/ink220.xml"/><Relationship Id="rId144" Type="http://schemas.openxmlformats.org/officeDocument/2006/relationships/image" Target="../media/image169.png"/><Relationship Id="rId90" Type="http://schemas.openxmlformats.org/officeDocument/2006/relationships/customXml" Target="../ink/ink197.xml"/><Relationship Id="rId27" Type="http://schemas.openxmlformats.org/officeDocument/2006/relationships/image" Target="../media/image134.png"/><Relationship Id="rId48" Type="http://schemas.openxmlformats.org/officeDocument/2006/relationships/customXml" Target="../ink/ink175.xml"/><Relationship Id="rId69" Type="http://schemas.openxmlformats.org/officeDocument/2006/relationships/customXml" Target="../ink/ink186.xml"/><Relationship Id="rId113" Type="http://schemas.openxmlformats.org/officeDocument/2006/relationships/customXml" Target="../ink/ink215.xml"/><Relationship Id="rId134" Type="http://schemas.openxmlformats.org/officeDocument/2006/relationships/image" Target="../media/image164.png"/></Relationships>
</file>

<file path=ppt/slides/_rels/slide39.xml.rels><?xml version="1.0" encoding="UTF-8" standalone="yes"?>
<Relationships xmlns="http://schemas.openxmlformats.org/package/2006/relationships"><Relationship Id="rId13" Type="http://schemas.openxmlformats.org/officeDocument/2006/relationships/customXml" Target="../ink/ink244.xml"/><Relationship Id="rId18" Type="http://schemas.openxmlformats.org/officeDocument/2006/relationships/image" Target="../media/image183.png"/><Relationship Id="rId26" Type="http://schemas.openxmlformats.org/officeDocument/2006/relationships/customXml" Target="../ink/ink251.xml"/><Relationship Id="rId39" Type="http://schemas.openxmlformats.org/officeDocument/2006/relationships/image" Target="../media/image192.png"/><Relationship Id="rId21" Type="http://schemas.openxmlformats.org/officeDocument/2006/relationships/customXml" Target="../ink/ink248.xml"/><Relationship Id="rId34" Type="http://schemas.openxmlformats.org/officeDocument/2006/relationships/customXml" Target="../ink/ink256.xml"/><Relationship Id="rId7" Type="http://schemas.openxmlformats.org/officeDocument/2006/relationships/image" Target="../media/image179.png"/><Relationship Id="rId2" Type="http://schemas.openxmlformats.org/officeDocument/2006/relationships/customXml" Target="../ink/ink238.xml"/><Relationship Id="rId16" Type="http://schemas.openxmlformats.org/officeDocument/2006/relationships/image" Target="../media/image182.png"/><Relationship Id="rId20" Type="http://schemas.openxmlformats.org/officeDocument/2006/relationships/image" Target="../media/image184.png"/><Relationship Id="rId29" Type="http://schemas.openxmlformats.org/officeDocument/2006/relationships/customXml" Target="../ink/ink253.xml"/><Relationship Id="rId41" Type="http://schemas.openxmlformats.org/officeDocument/2006/relationships/image" Target="../media/image193.png"/><Relationship Id="rId1" Type="http://schemas.openxmlformats.org/officeDocument/2006/relationships/slideLayout" Target="../slideLayouts/slideLayout2.xml"/><Relationship Id="rId6" Type="http://schemas.openxmlformats.org/officeDocument/2006/relationships/customXml" Target="../ink/ink240.xml"/><Relationship Id="rId11" Type="http://schemas.openxmlformats.org/officeDocument/2006/relationships/image" Target="../media/image180.png"/><Relationship Id="rId24" Type="http://schemas.openxmlformats.org/officeDocument/2006/relationships/image" Target="../media/image186.png"/><Relationship Id="rId32" Type="http://schemas.openxmlformats.org/officeDocument/2006/relationships/customXml" Target="../ink/ink255.xml"/><Relationship Id="rId37" Type="http://schemas.openxmlformats.org/officeDocument/2006/relationships/image" Target="../media/image191.png"/><Relationship Id="rId40" Type="http://schemas.openxmlformats.org/officeDocument/2006/relationships/customXml" Target="../ink/ink259.xml"/><Relationship Id="rId5" Type="http://schemas.openxmlformats.org/officeDocument/2006/relationships/image" Target="../media/image178.png"/><Relationship Id="rId15" Type="http://schemas.openxmlformats.org/officeDocument/2006/relationships/customXml" Target="../ink/ink245.xml"/><Relationship Id="rId23" Type="http://schemas.openxmlformats.org/officeDocument/2006/relationships/customXml" Target="../ink/ink249.xml"/><Relationship Id="rId28" Type="http://schemas.openxmlformats.org/officeDocument/2006/relationships/customXml" Target="../ink/ink252.xml"/><Relationship Id="rId36" Type="http://schemas.openxmlformats.org/officeDocument/2006/relationships/customXml" Target="../ink/ink257.xml"/><Relationship Id="rId10" Type="http://schemas.openxmlformats.org/officeDocument/2006/relationships/customXml" Target="../ink/ink242.xml"/><Relationship Id="rId19" Type="http://schemas.openxmlformats.org/officeDocument/2006/relationships/customXml" Target="../ink/ink247.xml"/><Relationship Id="rId31" Type="http://schemas.openxmlformats.org/officeDocument/2006/relationships/image" Target="../media/image188.png"/><Relationship Id="rId4" Type="http://schemas.openxmlformats.org/officeDocument/2006/relationships/customXml" Target="../ink/ink239.xml"/><Relationship Id="rId9" Type="http://schemas.openxmlformats.org/officeDocument/2006/relationships/image" Target="../media/image27.png"/><Relationship Id="rId14" Type="http://schemas.openxmlformats.org/officeDocument/2006/relationships/image" Target="../media/image181.png"/><Relationship Id="rId22" Type="http://schemas.openxmlformats.org/officeDocument/2006/relationships/image" Target="../media/image185.png"/><Relationship Id="rId27" Type="http://schemas.openxmlformats.org/officeDocument/2006/relationships/image" Target="../media/image187.png"/><Relationship Id="rId30" Type="http://schemas.openxmlformats.org/officeDocument/2006/relationships/customXml" Target="../ink/ink254.xml"/><Relationship Id="rId35" Type="http://schemas.openxmlformats.org/officeDocument/2006/relationships/image" Target="../media/image190.png"/><Relationship Id="rId8" Type="http://schemas.openxmlformats.org/officeDocument/2006/relationships/customXml" Target="../ink/ink241.xml"/><Relationship Id="rId3" Type="http://schemas.openxmlformats.org/officeDocument/2006/relationships/image" Target="../media/image177.png"/><Relationship Id="rId12" Type="http://schemas.openxmlformats.org/officeDocument/2006/relationships/customXml" Target="../ink/ink243.xml"/><Relationship Id="rId17" Type="http://schemas.openxmlformats.org/officeDocument/2006/relationships/customXml" Target="../ink/ink246.xml"/><Relationship Id="rId25" Type="http://schemas.openxmlformats.org/officeDocument/2006/relationships/customXml" Target="../ink/ink250.xml"/><Relationship Id="rId33" Type="http://schemas.openxmlformats.org/officeDocument/2006/relationships/image" Target="../media/image189.png"/><Relationship Id="rId38" Type="http://schemas.openxmlformats.org/officeDocument/2006/relationships/customXml" Target="../ink/ink258.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43</a:t>
            </a:r>
          </a:p>
          <a:p>
            <a:r>
              <a:rPr lang="fr-FR" sz="4800" dirty="0">
                <a:latin typeface="Arial" panose="020B0604020202020204" pitchFamily="34" charset="0"/>
                <a:cs typeface="Arial" panose="020B0604020202020204" pitchFamily="34" charset="0"/>
              </a:rPr>
              <a:t>Les trois moutons </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pic>
        <p:nvPicPr>
          <p:cNvPr id="7" name="Image 6">
            <a:extLst>
              <a:ext uri="{FF2B5EF4-FFF2-40B4-BE49-F238E27FC236}">
                <a16:creationId xmlns:a16="http://schemas.microsoft.com/office/drawing/2014/main" id="{E467A2B8-6944-8E1F-4D29-688D65DEF99D}"/>
              </a:ext>
            </a:extLst>
          </p:cNvPr>
          <p:cNvPicPr>
            <a:picLocks noChangeAspect="1"/>
          </p:cNvPicPr>
          <p:nvPr/>
        </p:nvPicPr>
        <p:blipFill>
          <a:blip r:embed="rId3"/>
          <a:stretch>
            <a:fillRect/>
          </a:stretch>
        </p:blipFill>
        <p:spPr>
          <a:xfrm>
            <a:off x="9263343" y="2583451"/>
            <a:ext cx="2439661" cy="3176863"/>
          </a:xfrm>
          <a:prstGeom prst="rect">
            <a:avLst/>
          </a:prstGeom>
        </p:spPr>
      </p:pic>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973498" y="820261"/>
            <a:ext cx="10002634" cy="4033699"/>
          </a:xfrm>
        </p:spPr>
        <p:txBody>
          <a:bodyPr>
            <a:noAutofit/>
          </a:bodyPr>
          <a:lstStyle/>
          <a:p>
            <a:pPr marL="0" indent="0">
              <a:lnSpc>
                <a:spcPct val="150000"/>
              </a:lnSpc>
              <a:buNone/>
            </a:pPr>
            <a:r>
              <a:rPr lang="fr-FR" sz="2400" dirty="0">
                <a:latin typeface="Arial" panose="020B0604020202020204" pitchFamily="34" charset="0"/>
                <a:cs typeface="Arial" panose="020B0604020202020204" pitchFamily="34" charset="0"/>
              </a:rPr>
              <a:t>On racontait à la ronde que plusieurs vols mystérieux avaient été commis depuis peu. Certains disaient même avoir vu Médéric rentrer la nuit dans sa vilaine bicoque avec de drôles de paquets sur le dos.</a:t>
            </a:r>
          </a:p>
          <a:p>
            <a:pPr marL="0" indent="0">
              <a:lnSpc>
                <a:spcPct val="150000"/>
              </a:lnSpc>
              <a:buNone/>
            </a:pPr>
            <a:r>
              <a:rPr lang="fr-FR" sz="2400" dirty="0">
                <a:latin typeface="Arial" panose="020B0604020202020204" pitchFamily="34" charset="0"/>
                <a:cs typeface="Arial" panose="020B0604020202020204" pitchFamily="34" charset="0"/>
              </a:rPr>
              <a:t>Un jour, un homme se présenta chez le vendeur de moutons en disant :</a:t>
            </a:r>
          </a:p>
          <a:p>
            <a:pPr marL="0" indent="0">
              <a:lnSpc>
                <a:spcPct val="150000"/>
              </a:lnSpc>
              <a:buNone/>
            </a:pPr>
            <a:r>
              <a:rPr lang="fr-FR" sz="2400" dirty="0">
                <a:latin typeface="Arial" panose="020B0604020202020204" pitchFamily="34" charset="0"/>
                <a:cs typeface="Arial" panose="020B0604020202020204" pitchFamily="34" charset="0"/>
              </a:rPr>
              <a:t>- Salut, l'ami. Je viens pour acheter un mouton.</a:t>
            </a:r>
          </a:p>
          <a:p>
            <a:pPr marL="0" indent="0">
              <a:lnSpc>
                <a:spcPct val="150000"/>
              </a:lnSpc>
              <a:buNone/>
            </a:pPr>
            <a:r>
              <a:rPr lang="fr-FR" sz="2400" dirty="0">
                <a:latin typeface="Arial" panose="020B0604020202020204" pitchFamily="34" charset="0"/>
                <a:cs typeface="Arial" panose="020B0604020202020204" pitchFamily="34" charset="0"/>
              </a:rPr>
              <a:t>- Allons à la bergerie, vous pourrez choisir, dit Arthur.</a:t>
            </a:r>
          </a:p>
          <a:p>
            <a:pPr marL="0" indent="0">
              <a:lnSpc>
                <a:spcPct val="150000"/>
              </a:lnSpc>
              <a:buNone/>
            </a:pPr>
            <a:endParaRPr lang="fr-FR" sz="24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037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lnSpcReduction="10000"/>
          </a:bodyPr>
          <a:lstStyle/>
          <a:p>
            <a:pPr marL="0" indent="0">
              <a:lnSpc>
                <a:spcPct val="150000"/>
              </a:lnSpc>
              <a:buNone/>
            </a:pPr>
            <a:r>
              <a:rPr lang="fr-FR" dirty="0">
                <a:latin typeface="Arial" panose="020B0604020202020204" pitchFamily="34" charset="0"/>
                <a:cs typeface="Arial" panose="020B0604020202020204" pitchFamily="34" charset="0"/>
              </a:rPr>
              <a:t>Et quelques instants plus tard, l'homme repartit en emportant sur son dos un beau mouton bien gras. Aussitôt qu'il fut parti, Arthur alla frapper chez le quêteux.</a:t>
            </a:r>
          </a:p>
          <a:p>
            <a:pPr marL="0" indent="0">
              <a:lnSpc>
                <a:spcPct val="150000"/>
              </a:lnSpc>
              <a:buNone/>
            </a:pPr>
            <a:r>
              <a:rPr lang="fr-FR" dirty="0">
                <a:latin typeface="Arial" panose="020B0604020202020204" pitchFamily="34" charset="0"/>
                <a:cs typeface="Arial" panose="020B0604020202020204" pitchFamily="34" charset="0"/>
              </a:rPr>
              <a:t>- Je viens de vendre un beau mouton, annonça-t-il à Médéric, le plus beau de ma bergerie. L'acheteur vient de partir avec la bête sur le dos. J'ai pensé que tu pouvais l'alléger de son fardeau, car il a un long chemin à parcourir. Si tu réussis, nous partagerons les profits.</a:t>
            </a:r>
          </a:p>
          <a:p>
            <a:pPr marL="0" indent="0">
              <a:lnSpc>
                <a:spcPct val="150000"/>
              </a:lnSpc>
              <a:buNone/>
            </a:pPr>
            <a:r>
              <a:rPr lang="fr-FR" dirty="0">
                <a:latin typeface="Arial" panose="020B0604020202020204" pitchFamily="34" charset="0"/>
                <a:cs typeface="Arial" panose="020B0604020202020204" pitchFamily="34" charset="0"/>
              </a:rPr>
              <a:t>- Entendu, dit le quêteux.</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56589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838200" y="1366092"/>
            <a:ext cx="10515600" cy="4810871"/>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Médéric s'habilla en hâte et chaussa une belle paire de souliers tout neufs qu'il s'était procurée on ne sait trop comment. Puis, il piqua à travers champs de manière à rencontrer l'acheteur qui avait pris le chemin de la forêt. Médéric arriva bien avant lui et il plaça l'un de ses souliers à la sortie du bois. Ensuite, il plaça l'autre, à quelques mètres de là, toujours sur le chemin. Puis, il se cacha dans les broussailles et attendit.</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272737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838200" y="1366092"/>
            <a:ext cx="10515600" cy="4810871"/>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Bientôt arriva l'homme avec le mouton sur le dos. Il aperçut le soulier et s'arrêta.</a:t>
            </a:r>
          </a:p>
          <a:p>
            <a:pPr marL="0" indent="0">
              <a:lnSpc>
                <a:spcPct val="150000"/>
              </a:lnSpc>
              <a:buNone/>
            </a:pPr>
            <a:r>
              <a:rPr lang="fr-FR" dirty="0">
                <a:latin typeface="Arial" panose="020B0604020202020204" pitchFamily="34" charset="0"/>
                <a:cs typeface="Arial" panose="020B0604020202020204" pitchFamily="34" charset="0"/>
              </a:rPr>
              <a:t>- Un beau soulier ! Quel dommage qu'il n'y ait pas la paire.</a:t>
            </a:r>
          </a:p>
          <a:p>
            <a:pPr marL="0" indent="0">
              <a:lnSpc>
                <a:spcPct val="150000"/>
              </a:lnSpc>
              <a:buNone/>
            </a:pPr>
            <a:r>
              <a:rPr lang="fr-FR" dirty="0">
                <a:latin typeface="Arial" panose="020B0604020202020204" pitchFamily="34" charset="0"/>
                <a:cs typeface="Arial" panose="020B0604020202020204" pitchFamily="34" charset="0"/>
              </a:rPr>
              <a:t>Et il continua sa route. Au bout de quelques mètres, il aperçut l'autre soulier et s'écria :</a:t>
            </a:r>
          </a:p>
          <a:p>
            <a:pPr marL="0" indent="0">
              <a:lnSpc>
                <a:spcPct val="150000"/>
              </a:lnSpc>
              <a:buNone/>
            </a:pPr>
            <a:r>
              <a:rPr lang="fr-FR" dirty="0">
                <a:latin typeface="Arial" panose="020B0604020202020204" pitchFamily="34" charset="0"/>
                <a:cs typeface="Arial" panose="020B0604020202020204" pitchFamily="34" charset="0"/>
              </a:rPr>
              <a:t>- Tiens ! voilà l'autre !</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5840508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838200" y="1366092"/>
            <a:ext cx="10515600" cy="4810871"/>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Et il mit son mouton à terre tandis qu'il retournait sur ses pas pour chercher le premier soulier qu'il avait vu à l'entrée du bois. Mais il ne le trouva pas et lorsqu'il revint vers son mouton, celui-ci avait disparu. Médéric l'avait emporté. Il eut beau fouiller les broussailles, il dut rentrer bredouille.</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522246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750065" y="1001104"/>
            <a:ext cx="10515600" cy="4810871"/>
          </a:xfrm>
        </p:spPr>
        <p:txBody>
          <a:bodyPr>
            <a:normAutofit fontScale="92500" lnSpcReduction="20000"/>
          </a:bodyPr>
          <a:lstStyle/>
          <a:p>
            <a:pPr marL="0" indent="0">
              <a:lnSpc>
                <a:spcPct val="150000"/>
              </a:lnSpc>
              <a:buNone/>
            </a:pPr>
            <a:r>
              <a:rPr lang="fr-FR" dirty="0">
                <a:latin typeface="Arial" panose="020B0604020202020204" pitchFamily="34" charset="0"/>
                <a:cs typeface="Arial" panose="020B0604020202020204" pitchFamily="34" charset="0"/>
              </a:rPr>
              <a:t>Le lendemain, le même homme se présenta chez le commerçant et lui dit :</a:t>
            </a:r>
          </a:p>
          <a:p>
            <a:pPr marL="0" indent="0">
              <a:lnSpc>
                <a:spcPct val="150000"/>
              </a:lnSpc>
              <a:buNone/>
            </a:pPr>
            <a:r>
              <a:rPr lang="fr-FR" dirty="0">
                <a:latin typeface="Arial" panose="020B0604020202020204" pitchFamily="34" charset="0"/>
                <a:cs typeface="Arial" panose="020B0604020202020204" pitchFamily="34" charset="0"/>
              </a:rPr>
              <a:t>- Hier, j'ai eu une grande malchance. En rentrant, j'ai perdu mon mouton clans le bois et je viens vous demander de m'en vendre un autre.</a:t>
            </a:r>
          </a:p>
          <a:p>
            <a:pPr marL="0" indent="0">
              <a:lnSpc>
                <a:spcPct val="150000"/>
              </a:lnSpc>
              <a:buNone/>
            </a:pPr>
            <a:r>
              <a:rPr lang="fr-FR" dirty="0">
                <a:latin typeface="Arial" panose="020B0604020202020204" pitchFamily="34" charset="0"/>
                <a:cs typeface="Arial" panose="020B0604020202020204" pitchFamily="34" charset="0"/>
              </a:rPr>
              <a:t>- Venez vous en choisir un, proposa Arthur.</a:t>
            </a:r>
          </a:p>
          <a:p>
            <a:pPr marL="0" indent="0">
              <a:lnSpc>
                <a:spcPct val="150000"/>
              </a:lnSpc>
              <a:buNone/>
            </a:pPr>
            <a:r>
              <a:rPr lang="fr-FR" dirty="0">
                <a:latin typeface="Arial" panose="020B0604020202020204" pitchFamily="34" charset="0"/>
                <a:cs typeface="Arial" panose="020B0604020202020204" pitchFamily="34" charset="0"/>
              </a:rPr>
              <a:t>Et il lui vendit le même mouton que la veille sans que l'homme ne s'en aperçût. </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978508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750065" y="605928"/>
            <a:ext cx="10515600" cy="5750422"/>
          </a:xfrm>
        </p:spPr>
        <p:txBody>
          <a:bodyPr>
            <a:normAutofit fontScale="92500"/>
          </a:bodyPr>
          <a:lstStyle/>
          <a:p>
            <a:pPr marL="0" indent="0">
              <a:lnSpc>
                <a:spcPct val="150000"/>
              </a:lnSpc>
              <a:buNone/>
            </a:pPr>
            <a:r>
              <a:rPr lang="fr-FR" dirty="0">
                <a:latin typeface="Arial" panose="020B0604020202020204" pitchFamily="34" charset="0"/>
                <a:cs typeface="Arial" panose="020B0604020202020204" pitchFamily="34" charset="0"/>
              </a:rPr>
              <a:t>Aussitôt qu'il fut parti, le vendeur alla trouver son voisin, le quêteux, et il lui proposa encore de partager le prix de la vente s'il enlevait le mouton à l'acheteur.</a:t>
            </a:r>
          </a:p>
          <a:p>
            <a:pPr marL="0" indent="0">
              <a:lnSpc>
                <a:spcPct val="150000"/>
              </a:lnSpc>
              <a:buNone/>
            </a:pPr>
            <a:r>
              <a:rPr lang="fr-FR" dirty="0">
                <a:latin typeface="Arial" panose="020B0604020202020204" pitchFamily="34" charset="0"/>
                <a:cs typeface="Arial" panose="020B0604020202020204" pitchFamily="34" charset="0"/>
              </a:rPr>
              <a:t>- Je m'en charge ! dit Médéric.</a:t>
            </a:r>
          </a:p>
          <a:p>
            <a:pPr marL="0" indent="0">
              <a:lnSpc>
                <a:spcPct val="150000"/>
              </a:lnSpc>
              <a:buNone/>
            </a:pPr>
            <a:r>
              <a:rPr lang="fr-FR" dirty="0">
                <a:latin typeface="Arial" panose="020B0604020202020204" pitchFamily="34" charset="0"/>
                <a:cs typeface="Arial" panose="020B0604020202020204" pitchFamily="34" charset="0"/>
              </a:rPr>
              <a:t>Cette fois, il choisit des morceaux de lard salé qu'il sema tout le long du chemin de la forêt.</a:t>
            </a:r>
          </a:p>
          <a:p>
            <a:pPr marL="0" indent="0">
              <a:lnSpc>
                <a:spcPct val="150000"/>
              </a:lnSpc>
              <a:buNone/>
            </a:pPr>
            <a:r>
              <a:rPr lang="fr-FR" dirty="0">
                <a:latin typeface="Arial" panose="020B0604020202020204" pitchFamily="34" charset="0"/>
                <a:cs typeface="Arial" panose="020B0604020202020204" pitchFamily="34" charset="0"/>
              </a:rPr>
              <a:t>Puis, il se cacha dans les broussailles comme il avait fait la première fois en attendant la venue de l'acheteur. Celui-ci arriva et découvrit les morceaux de lard salé.</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pic>
        <p:nvPicPr>
          <p:cNvPr id="6" name="Image 5">
            <a:extLst>
              <a:ext uri="{FF2B5EF4-FFF2-40B4-BE49-F238E27FC236}">
                <a16:creationId xmlns:a16="http://schemas.microsoft.com/office/drawing/2014/main" id="{625445FC-E5A4-667A-01DD-B0AC26CC6DAD}"/>
              </a:ext>
            </a:extLst>
          </p:cNvPr>
          <p:cNvPicPr>
            <a:picLocks noChangeAspect="1"/>
          </p:cNvPicPr>
          <p:nvPr/>
        </p:nvPicPr>
        <p:blipFill>
          <a:blip r:embed="rId2"/>
          <a:stretch>
            <a:fillRect/>
          </a:stretch>
        </p:blipFill>
        <p:spPr>
          <a:xfrm>
            <a:off x="10060127" y="6045093"/>
            <a:ext cx="1109568" cy="493819"/>
          </a:xfrm>
          <a:prstGeom prst="rect">
            <a:avLst/>
          </a:prstGeom>
        </p:spPr>
      </p:pic>
    </p:spTree>
    <p:extLst>
      <p:ext uri="{BB962C8B-B14F-4D97-AF65-F5344CB8AC3E}">
        <p14:creationId xmlns:p14="http://schemas.microsoft.com/office/powerpoint/2010/main" val="3338219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A31112-040C-4926-8C3A-E6C70D6B023A}"/>
              </a:ext>
            </a:extLst>
          </p:cNvPr>
          <p:cNvSpPr>
            <a:spLocks noGrp="1"/>
          </p:cNvSpPr>
          <p:nvPr>
            <p:ph type="title"/>
          </p:nvPr>
        </p:nvSpPr>
        <p:spPr/>
        <p:txBody>
          <a:bodyPr/>
          <a:lstStyle/>
          <a:p>
            <a:r>
              <a:rPr lang="fr-FR" dirty="0"/>
              <a:t>Questions : </a:t>
            </a:r>
          </a:p>
        </p:txBody>
      </p:sp>
      <p:sp>
        <p:nvSpPr>
          <p:cNvPr id="3" name="Espace réservé du contenu 2">
            <a:extLst>
              <a:ext uri="{FF2B5EF4-FFF2-40B4-BE49-F238E27FC236}">
                <a16:creationId xmlns:a16="http://schemas.microsoft.com/office/drawing/2014/main" id="{B4FA679F-A097-42BC-BD83-544DE7B0610A}"/>
              </a:ext>
            </a:extLst>
          </p:cNvPr>
          <p:cNvSpPr>
            <a:spLocks noGrp="1"/>
          </p:cNvSpPr>
          <p:nvPr>
            <p:ph idx="1"/>
          </p:nvPr>
        </p:nvSpPr>
        <p:spPr>
          <a:xfrm>
            <a:off x="838200" y="1825624"/>
            <a:ext cx="10515600" cy="4530725"/>
          </a:xfrm>
        </p:spPr>
        <p:txBody>
          <a:bodyPr>
            <a:normAutofit/>
          </a:bodyPr>
          <a:lstStyle/>
          <a:p>
            <a:r>
              <a:rPr lang="fr-FR" dirty="0">
                <a:solidFill>
                  <a:schemeClr val="accent1"/>
                </a:solidFill>
              </a:rPr>
              <a:t>Pourquoi Médéric dépose-t-il ses souliers sur le chemin?</a:t>
            </a:r>
          </a:p>
          <a:p>
            <a:endParaRPr lang="fr-FR" dirty="0">
              <a:solidFill>
                <a:schemeClr val="accent1"/>
              </a:solidFill>
            </a:endParaRPr>
          </a:p>
          <a:p>
            <a:r>
              <a:rPr lang="fr-FR" dirty="0">
                <a:solidFill>
                  <a:schemeClr val="accent1"/>
                </a:solidFill>
              </a:rPr>
              <a:t>Quelle est sa ruse ?</a:t>
            </a:r>
          </a:p>
          <a:p>
            <a:endParaRPr lang="fr-FR" dirty="0">
              <a:solidFill>
                <a:schemeClr val="accent1"/>
              </a:solidFill>
            </a:endParaRPr>
          </a:p>
          <a:p>
            <a:r>
              <a:rPr lang="fr-FR" dirty="0">
                <a:solidFill>
                  <a:schemeClr val="accent1"/>
                </a:solidFill>
              </a:rPr>
              <a:t>Mettez vous à la place de l’acheteur.</a:t>
            </a:r>
          </a:p>
          <a:p>
            <a:r>
              <a:rPr lang="fr-FR" dirty="0">
                <a:solidFill>
                  <a:schemeClr val="accent1"/>
                </a:solidFill>
              </a:rPr>
              <a:t>Que pense-t-il en voyant le premier soulier? Et le deuxième ?</a:t>
            </a:r>
          </a:p>
          <a:p>
            <a:r>
              <a:rPr lang="fr-FR" dirty="0">
                <a:solidFill>
                  <a:schemeClr val="accent1"/>
                </a:solidFill>
              </a:rPr>
              <a:t>Que pense-t-il en ne retrouvant pas son mouton ?</a:t>
            </a:r>
          </a:p>
          <a:p>
            <a:r>
              <a:rPr lang="fr-FR" dirty="0">
                <a:solidFill>
                  <a:schemeClr val="accent1"/>
                </a:solidFill>
              </a:rPr>
              <a:t>À ton avis, que va-t-il se passer ensuite ? </a:t>
            </a:r>
          </a:p>
          <a:p>
            <a:pPr marL="0" indent="0">
              <a:buNone/>
            </a:pPr>
            <a:endParaRPr lang="fr-FR" dirty="0">
              <a:solidFill>
                <a:schemeClr val="accent1"/>
              </a:solidFill>
            </a:endParaRPr>
          </a:p>
          <a:p>
            <a:endParaRPr lang="fr-FR" dirty="0">
              <a:solidFill>
                <a:schemeClr val="accent1"/>
              </a:solidFill>
            </a:endParaRPr>
          </a:p>
          <a:p>
            <a:pPr marL="0" indent="0">
              <a:buNone/>
            </a:pPr>
            <a:endParaRPr lang="fr-FR" dirty="0">
              <a:solidFill>
                <a:schemeClr val="accent1"/>
              </a:solidFill>
            </a:endParaRPr>
          </a:p>
          <a:p>
            <a:endParaRPr lang="fr-FR" dirty="0"/>
          </a:p>
          <a:p>
            <a:endParaRPr lang="fr-FR" dirty="0"/>
          </a:p>
          <a:p>
            <a:endParaRPr lang="fr-FR" dirty="0"/>
          </a:p>
        </p:txBody>
      </p:sp>
      <p:sp>
        <p:nvSpPr>
          <p:cNvPr id="4" name="Espace réservé du pied de page 3">
            <a:extLst>
              <a:ext uri="{FF2B5EF4-FFF2-40B4-BE49-F238E27FC236}">
                <a16:creationId xmlns:a16="http://schemas.microsoft.com/office/drawing/2014/main" id="{B5E0BC01-F594-4286-AFC4-03BC3288893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47994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on a commencé l’histoire des trois moutons.</a:t>
            </a:r>
          </a:p>
          <a:p>
            <a:pPr marL="0" indent="0">
              <a:lnSpc>
                <a:spcPct val="150000"/>
              </a:lnSpc>
              <a:buNone/>
            </a:pPr>
            <a:r>
              <a:rPr lang="fr-FR" sz="3200" dirty="0"/>
              <a:t>on a travaillé sur le futur,</a:t>
            </a:r>
          </a:p>
          <a:p>
            <a:pPr marL="0" indent="0">
              <a:lnSpc>
                <a:spcPct val="150000"/>
              </a:lnSpc>
              <a:buNone/>
            </a:pPr>
            <a:r>
              <a:rPr lang="fr-FR" sz="3200" dirty="0"/>
              <a:t>on a travaillé sur les compléments de la phrase.</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de cantos arredondados 195">
            <a:extLst>
              <a:ext uri="{FF2B5EF4-FFF2-40B4-BE49-F238E27FC236}">
                <a16:creationId xmlns:a16="http://schemas.microsoft.com/office/drawing/2014/main" id="{0112FD3F-E7DF-4303-9097-818F537F4A01}"/>
              </a:ext>
            </a:extLst>
          </p:cNvPr>
          <p:cNvSpPr/>
          <p:nvPr/>
        </p:nvSpPr>
        <p:spPr>
          <a:xfrm>
            <a:off x="4395729" y="2501689"/>
            <a:ext cx="2290964" cy="1879829"/>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582D7694-DD3C-A3F5-8422-590E8A17E23D}"/>
              </a:ext>
            </a:extLst>
          </p:cNvPr>
          <p:cNvSpPr>
            <a:spLocks noGrp="1"/>
          </p:cNvSpPr>
          <p:nvPr>
            <p:ph type="title"/>
          </p:nvPr>
        </p:nvSpPr>
        <p:spPr/>
        <p:txBody>
          <a:bodyPr/>
          <a:lstStyle/>
          <a:p>
            <a:endParaRPr lang="fr-FR" dirty="0"/>
          </a:p>
        </p:txBody>
      </p:sp>
      <p:sp>
        <p:nvSpPr>
          <p:cNvPr id="4" name="Espace réservé du pied de page 3">
            <a:extLst>
              <a:ext uri="{FF2B5EF4-FFF2-40B4-BE49-F238E27FC236}">
                <a16:creationId xmlns:a16="http://schemas.microsoft.com/office/drawing/2014/main" id="{CEC10B44-132F-1E8F-C991-96DEACF3BC99}"/>
              </a:ext>
            </a:extLst>
          </p:cNvPr>
          <p:cNvSpPr>
            <a:spLocks noGrp="1"/>
          </p:cNvSpPr>
          <p:nvPr>
            <p:ph type="ftr" sz="quarter" idx="11"/>
          </p:nvPr>
        </p:nvSpPr>
        <p:spPr/>
        <p:txBody>
          <a:bodyPr/>
          <a:lstStyle/>
          <a:p>
            <a:r>
              <a:rPr lang="fr-FR"/>
              <a:t>www.dys-positif.fr</a:t>
            </a:r>
            <a:endParaRPr lang="fr-FR" dirty="0"/>
          </a:p>
        </p:txBody>
      </p:sp>
      <p:sp>
        <p:nvSpPr>
          <p:cNvPr id="6" name="CaixaDeTexto 109">
            <a:extLst>
              <a:ext uri="{FF2B5EF4-FFF2-40B4-BE49-F238E27FC236}">
                <a16:creationId xmlns:a16="http://schemas.microsoft.com/office/drawing/2014/main" id="{9F0E107C-4047-A795-14CC-AD6B5CA402E3}"/>
              </a:ext>
            </a:extLst>
          </p:cNvPr>
          <p:cNvSpPr txBox="1"/>
          <p:nvPr/>
        </p:nvSpPr>
        <p:spPr>
          <a:xfrm>
            <a:off x="4241464" y="2619618"/>
            <a:ext cx="2750610" cy="697643"/>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lard</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Espace réservé du contenu 9">
            <a:extLst>
              <a:ext uri="{FF2B5EF4-FFF2-40B4-BE49-F238E27FC236}">
                <a16:creationId xmlns:a16="http://schemas.microsoft.com/office/drawing/2014/main" id="{DFB8D0B6-2FA2-9855-6DEB-52876B832903}"/>
              </a:ext>
            </a:extLst>
          </p:cNvPr>
          <p:cNvPicPr>
            <a:picLocks noGrp="1" noChangeAspect="1"/>
          </p:cNvPicPr>
          <p:nvPr>
            <p:ph idx="1"/>
          </p:nvPr>
        </p:nvPicPr>
        <p:blipFill>
          <a:blip r:embed="rId2"/>
          <a:stretch>
            <a:fillRect/>
          </a:stretch>
        </p:blipFill>
        <p:spPr>
          <a:xfrm>
            <a:off x="4907180" y="3014544"/>
            <a:ext cx="1419177" cy="1419177"/>
          </a:xfrm>
          <a:prstGeom prst="rect">
            <a:avLst/>
          </a:prstGeom>
        </p:spPr>
      </p:pic>
    </p:spTree>
    <p:extLst>
      <p:ext uri="{BB962C8B-B14F-4D97-AF65-F5344CB8AC3E}">
        <p14:creationId xmlns:p14="http://schemas.microsoft.com/office/powerpoint/2010/main" val="13672624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14112EC-4040-BAF2-E466-CB804188FCBB}"/>
              </a:ext>
            </a:extLst>
          </p:cNvPr>
          <p:cNvSpPr>
            <a:spLocks noGrp="1"/>
          </p:cNvSpPr>
          <p:nvPr>
            <p:ph type="title"/>
          </p:nvPr>
        </p:nvSpPr>
        <p:spPr/>
        <p:txBody>
          <a:bodyPr/>
          <a:lstStyle/>
          <a:p>
            <a:r>
              <a:rPr lang="fr-FR" dirty="0"/>
              <a:t>La suite de l’histoire :</a:t>
            </a:r>
          </a:p>
        </p:txBody>
      </p:sp>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838200" y="1366092"/>
            <a:ext cx="10515600" cy="4810871"/>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 Tiens, des beaux morceaux de lard ! Ils ont l'air bien bons... mais il n'est pas prudent de m'attarder.</a:t>
            </a:r>
          </a:p>
          <a:p>
            <a:pPr marL="0" indent="0">
              <a:lnSpc>
                <a:spcPct val="150000"/>
              </a:lnSpc>
              <a:buNone/>
            </a:pPr>
            <a:r>
              <a:rPr lang="fr-FR" dirty="0">
                <a:latin typeface="Arial" panose="020B0604020202020204" pitchFamily="34" charset="0"/>
                <a:cs typeface="Arial" panose="020B0604020202020204" pitchFamily="34" charset="0"/>
              </a:rPr>
              <a:t>Mais plus il avançait et plus il y en avait ; il se dit que c'était trop bête de ne pas les ramasser.</a:t>
            </a:r>
          </a:p>
          <a:p>
            <a:pPr marL="0" indent="0">
              <a:lnSpc>
                <a:spcPct val="150000"/>
              </a:lnSpc>
              <a:buNone/>
            </a:pPr>
            <a:r>
              <a:rPr lang="fr-FR" dirty="0">
                <a:latin typeface="Arial" panose="020B0604020202020204" pitchFamily="34" charset="0"/>
                <a:cs typeface="Arial" panose="020B0604020202020204" pitchFamily="34" charset="0"/>
              </a:rPr>
              <a:t>Alors, il mit son mouton à terre et se dépêcha de mettre les morceaux dans son sac jusqu'à l'entrée du bois. </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C10D8B84-0913-AD21-9E59-C1CE9A9C8404}"/>
              </a:ext>
            </a:extLst>
          </p:cNvPr>
          <p:cNvPicPr>
            <a:picLocks noChangeAspect="1"/>
          </p:cNvPicPr>
          <p:nvPr/>
        </p:nvPicPr>
        <p:blipFill>
          <a:blip r:embed="rId2"/>
          <a:stretch>
            <a:fillRect/>
          </a:stretch>
        </p:blipFill>
        <p:spPr>
          <a:xfrm>
            <a:off x="10969719" y="360969"/>
            <a:ext cx="384081" cy="640135"/>
          </a:xfrm>
          <a:prstGeom prst="rect">
            <a:avLst/>
          </a:prstGeom>
        </p:spPr>
      </p:pic>
    </p:spTree>
    <p:extLst>
      <p:ext uri="{BB962C8B-B14F-4D97-AF65-F5344CB8AC3E}">
        <p14:creationId xmlns:p14="http://schemas.microsoft.com/office/powerpoint/2010/main" val="22558309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838200" y="771182"/>
            <a:ext cx="10515600" cy="5405782"/>
          </a:xfrm>
        </p:spPr>
        <p:txBody>
          <a:bodyPr>
            <a:normAutofit fontScale="92500"/>
          </a:bodyPr>
          <a:lstStyle/>
          <a:p>
            <a:pPr marL="0" indent="0">
              <a:lnSpc>
                <a:spcPct val="150000"/>
              </a:lnSpc>
              <a:buNone/>
            </a:pPr>
            <a:r>
              <a:rPr lang="fr-FR" dirty="0">
                <a:latin typeface="Arial" panose="020B0604020202020204" pitchFamily="34" charset="0"/>
                <a:cs typeface="Arial" panose="020B0604020202020204" pitchFamily="34" charset="0"/>
              </a:rPr>
              <a:t>Lorsqu'il revint reprendre le mouton, eh bien ! il avait disparu, lui aussi. Médéric l'avait emporté. </a:t>
            </a:r>
          </a:p>
          <a:p>
            <a:pPr marL="0" indent="0">
              <a:lnSpc>
                <a:spcPct val="150000"/>
              </a:lnSpc>
              <a:buNone/>
            </a:pPr>
            <a:r>
              <a:rPr lang="fr-FR" dirty="0">
                <a:latin typeface="Arial" panose="020B0604020202020204" pitchFamily="34" charset="0"/>
                <a:cs typeface="Arial" panose="020B0604020202020204" pitchFamily="34" charset="0"/>
              </a:rPr>
              <a:t>Le lendemain, le marchand vit de nouveau arriver son acheteur. Il lui vendit encore un mouton qui se trouvait être le même qu'il lui avait déjà vendu deux fois. Aussitôt après la vente, Arthur s'en fut chez le quêteux et lui fit la même proposition que les deux autres fois.</a:t>
            </a:r>
          </a:p>
          <a:p>
            <a:pPr marL="0" indent="0">
              <a:lnSpc>
                <a:spcPct val="150000"/>
              </a:lnSpc>
              <a:buNone/>
            </a:pPr>
            <a:r>
              <a:rPr lang="fr-FR" dirty="0">
                <a:latin typeface="Arial" panose="020B0604020202020204" pitchFamily="34" charset="0"/>
                <a:cs typeface="Arial" panose="020B0604020202020204" pitchFamily="34" charset="0"/>
              </a:rPr>
              <a:t>- Débarrasse l'acheteur de son fardeau et on partagera.</a:t>
            </a:r>
          </a:p>
          <a:p>
            <a:pPr marL="0" indent="0">
              <a:lnSpc>
                <a:spcPct val="150000"/>
              </a:lnSpc>
              <a:buNone/>
            </a:pPr>
            <a:r>
              <a:rPr lang="fr-FR" dirty="0">
                <a:latin typeface="Arial" panose="020B0604020202020204" pitchFamily="34" charset="0"/>
                <a:cs typeface="Arial" panose="020B0604020202020204" pitchFamily="34" charset="0"/>
              </a:rPr>
              <a:t>- Entendu, fit Médéric en partant vers le bois.</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C10D8B84-0913-AD21-9E59-C1CE9A9C8404}"/>
              </a:ext>
            </a:extLst>
          </p:cNvPr>
          <p:cNvPicPr>
            <a:picLocks noChangeAspect="1"/>
          </p:cNvPicPr>
          <p:nvPr/>
        </p:nvPicPr>
        <p:blipFill>
          <a:blip r:embed="rId2"/>
          <a:stretch>
            <a:fillRect/>
          </a:stretch>
        </p:blipFill>
        <p:spPr>
          <a:xfrm>
            <a:off x="10969719" y="360969"/>
            <a:ext cx="384081" cy="640135"/>
          </a:xfrm>
          <a:prstGeom prst="rect">
            <a:avLst/>
          </a:prstGeom>
        </p:spPr>
      </p:pic>
    </p:spTree>
    <p:extLst>
      <p:ext uri="{BB962C8B-B14F-4D97-AF65-F5344CB8AC3E}">
        <p14:creationId xmlns:p14="http://schemas.microsoft.com/office/powerpoint/2010/main" val="17385927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838200" y="1001104"/>
            <a:ext cx="10515600" cy="5175859"/>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Cette fois, il n'apporta rien. Il se cacha dans les broussailles et attendit l'homme qui ne tarda pas à apparaître, son mouton sur le dos. Dès qu'il le vit, le quêteux se mit à imiter les bêlements d'un mouton.</a:t>
            </a:r>
          </a:p>
          <a:p>
            <a:pPr marL="0" indent="0">
              <a:lnSpc>
                <a:spcPct val="150000"/>
              </a:lnSpc>
              <a:buNone/>
            </a:pPr>
            <a:r>
              <a:rPr lang="fr-FR" dirty="0">
                <a:latin typeface="Arial" panose="020B0604020202020204" pitchFamily="34" charset="0"/>
                <a:cs typeface="Arial" panose="020B0604020202020204" pitchFamily="34" charset="0"/>
              </a:rPr>
              <a:t>- Bê, bê-ê-ê, fit-il.</a:t>
            </a:r>
          </a:p>
          <a:p>
            <a:pPr marL="0" indent="0">
              <a:lnSpc>
                <a:spcPct val="150000"/>
              </a:lnSpc>
              <a:buNone/>
            </a:pPr>
            <a:r>
              <a:rPr lang="fr-FR" dirty="0">
                <a:latin typeface="Arial" panose="020B0604020202020204" pitchFamily="34" charset="0"/>
                <a:cs typeface="Arial" panose="020B0604020202020204" pitchFamily="34" charset="0"/>
              </a:rPr>
              <a:t>L'homme s'arrêta et écouta.</a:t>
            </a:r>
          </a:p>
          <a:p>
            <a:pPr marL="0" indent="0">
              <a:lnSpc>
                <a:spcPct val="150000"/>
              </a:lnSpc>
              <a:buNone/>
            </a:pPr>
            <a:r>
              <a:rPr lang="fr-FR" dirty="0">
                <a:latin typeface="Arial" panose="020B0604020202020204" pitchFamily="34" charset="0"/>
                <a:cs typeface="Arial" panose="020B0604020202020204" pitchFamily="34" charset="0"/>
              </a:rPr>
              <a:t>- On dirait que ce sont mes moutons perdus ! s'écria-t-il.</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C10D8B84-0913-AD21-9E59-C1CE9A9C8404}"/>
              </a:ext>
            </a:extLst>
          </p:cNvPr>
          <p:cNvPicPr>
            <a:picLocks noChangeAspect="1"/>
          </p:cNvPicPr>
          <p:nvPr/>
        </p:nvPicPr>
        <p:blipFill>
          <a:blip r:embed="rId2"/>
          <a:stretch>
            <a:fillRect/>
          </a:stretch>
        </p:blipFill>
        <p:spPr>
          <a:xfrm>
            <a:off x="10969719" y="360969"/>
            <a:ext cx="384081" cy="640135"/>
          </a:xfrm>
          <a:prstGeom prst="rect">
            <a:avLst/>
          </a:prstGeom>
        </p:spPr>
      </p:pic>
    </p:spTree>
    <p:extLst>
      <p:ext uri="{BB962C8B-B14F-4D97-AF65-F5344CB8AC3E}">
        <p14:creationId xmlns:p14="http://schemas.microsoft.com/office/powerpoint/2010/main" val="9467300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750065" y="1001104"/>
            <a:ext cx="10515600" cy="4810871"/>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Il mit son mouton par terre et, guidé par les cris de Médéric, il s'enfonça dans le plus profond du bois à la recherche de ses bêtes. Le quêteux fit un grand détour, ce qui éloigna l'acheteur et, retournant vers le chemin, il s'empara du mouton et s'enfuit.</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C10D8B84-0913-AD21-9E59-C1CE9A9C8404}"/>
              </a:ext>
            </a:extLst>
          </p:cNvPr>
          <p:cNvPicPr>
            <a:picLocks noChangeAspect="1"/>
          </p:cNvPicPr>
          <p:nvPr/>
        </p:nvPicPr>
        <p:blipFill>
          <a:blip r:embed="rId2"/>
          <a:stretch>
            <a:fillRect/>
          </a:stretch>
        </p:blipFill>
        <p:spPr>
          <a:xfrm>
            <a:off x="10969719" y="360969"/>
            <a:ext cx="384081" cy="640135"/>
          </a:xfrm>
          <a:prstGeom prst="rect">
            <a:avLst/>
          </a:prstGeom>
        </p:spPr>
      </p:pic>
    </p:spTree>
    <p:extLst>
      <p:ext uri="{BB962C8B-B14F-4D97-AF65-F5344CB8AC3E}">
        <p14:creationId xmlns:p14="http://schemas.microsoft.com/office/powerpoint/2010/main" val="10547609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750065" y="605928"/>
            <a:ext cx="10515600" cy="5750422"/>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L'acheteur ne retrouva pas ses moutons perdus. Plein de dépit, il s'empressa de reprendre sa route, espérant au moins récupérer celui qu'il venait d'acheter, mais vous savez bien que </a:t>
            </a:r>
            <a:r>
              <a:rPr lang="fr-FR" dirty="0" err="1">
                <a:latin typeface="Arial" panose="020B0604020202020204" pitchFamily="34" charset="0"/>
                <a:cs typeface="Arial" panose="020B0604020202020204" pitchFamily="34" charset="0"/>
              </a:rPr>
              <a:t>celuilà</a:t>
            </a:r>
            <a:r>
              <a:rPr lang="fr-FR" dirty="0">
                <a:latin typeface="Arial" panose="020B0604020202020204" pitchFamily="34" charset="0"/>
                <a:cs typeface="Arial" panose="020B0604020202020204" pitchFamily="34" charset="0"/>
              </a:rPr>
              <a:t> avait disparu aussi. </a:t>
            </a:r>
          </a:p>
          <a:p>
            <a:pPr marL="0" indent="0">
              <a:lnSpc>
                <a:spcPct val="150000"/>
              </a:lnSpc>
              <a:buNone/>
            </a:pPr>
            <a:r>
              <a:rPr lang="fr-FR" dirty="0">
                <a:latin typeface="Arial" panose="020B0604020202020204" pitchFamily="34" charset="0"/>
                <a:cs typeface="Arial" panose="020B0604020202020204" pitchFamily="34" charset="0"/>
              </a:rPr>
              <a:t>Se rendit-il compte qu'il avait été joué ?</a:t>
            </a:r>
          </a:p>
          <a:p>
            <a:pPr marL="0" indent="0">
              <a:lnSpc>
                <a:spcPct val="150000"/>
              </a:lnSpc>
              <a:buNone/>
            </a:pPr>
            <a:r>
              <a:rPr lang="fr-FR" dirty="0">
                <a:latin typeface="Arial" panose="020B0604020202020204" pitchFamily="34" charset="0"/>
                <a:cs typeface="Arial" panose="020B0604020202020204" pitchFamily="34" charset="0"/>
              </a:rPr>
              <a:t>L'histoire ne le dit pas, mais une chose est sûre, c'est qu'on ne le revit jamais ni chez le marchand de bestiaux ni dans le village.</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C10D8B84-0913-AD21-9E59-C1CE9A9C8404}"/>
              </a:ext>
            </a:extLst>
          </p:cNvPr>
          <p:cNvPicPr>
            <a:picLocks noChangeAspect="1"/>
          </p:cNvPicPr>
          <p:nvPr/>
        </p:nvPicPr>
        <p:blipFill>
          <a:blip r:embed="rId2"/>
          <a:stretch>
            <a:fillRect/>
          </a:stretch>
        </p:blipFill>
        <p:spPr>
          <a:xfrm>
            <a:off x="11473577" y="285860"/>
            <a:ext cx="384081" cy="640135"/>
          </a:xfrm>
          <a:prstGeom prst="rect">
            <a:avLst/>
          </a:prstGeom>
        </p:spPr>
      </p:pic>
      <p:pic>
        <p:nvPicPr>
          <p:cNvPr id="6" name="Image 5">
            <a:extLst>
              <a:ext uri="{FF2B5EF4-FFF2-40B4-BE49-F238E27FC236}">
                <a16:creationId xmlns:a16="http://schemas.microsoft.com/office/drawing/2014/main" id="{625445FC-E5A4-667A-01DD-B0AC26CC6DAD}"/>
              </a:ext>
            </a:extLst>
          </p:cNvPr>
          <p:cNvPicPr>
            <a:picLocks noChangeAspect="1"/>
          </p:cNvPicPr>
          <p:nvPr/>
        </p:nvPicPr>
        <p:blipFill>
          <a:blip r:embed="rId3"/>
          <a:stretch>
            <a:fillRect/>
          </a:stretch>
        </p:blipFill>
        <p:spPr>
          <a:xfrm>
            <a:off x="10060127" y="6045093"/>
            <a:ext cx="1109568" cy="493819"/>
          </a:xfrm>
          <a:prstGeom prst="rect">
            <a:avLst/>
          </a:prstGeom>
        </p:spPr>
      </p:pic>
    </p:spTree>
    <p:extLst>
      <p:ext uri="{BB962C8B-B14F-4D97-AF65-F5344CB8AC3E}">
        <p14:creationId xmlns:p14="http://schemas.microsoft.com/office/powerpoint/2010/main" val="3531298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A31112-040C-4926-8C3A-E6C70D6B023A}"/>
              </a:ext>
            </a:extLst>
          </p:cNvPr>
          <p:cNvSpPr>
            <a:spLocks noGrp="1"/>
          </p:cNvSpPr>
          <p:nvPr>
            <p:ph type="title"/>
          </p:nvPr>
        </p:nvSpPr>
        <p:spPr/>
        <p:txBody>
          <a:bodyPr/>
          <a:lstStyle/>
          <a:p>
            <a:r>
              <a:rPr lang="fr-FR" dirty="0"/>
              <a:t>Questions : </a:t>
            </a:r>
          </a:p>
        </p:txBody>
      </p:sp>
      <p:sp>
        <p:nvSpPr>
          <p:cNvPr id="3" name="Espace réservé du contenu 2">
            <a:extLst>
              <a:ext uri="{FF2B5EF4-FFF2-40B4-BE49-F238E27FC236}">
                <a16:creationId xmlns:a16="http://schemas.microsoft.com/office/drawing/2014/main" id="{B4FA679F-A097-42BC-BD83-544DE7B0610A}"/>
              </a:ext>
            </a:extLst>
          </p:cNvPr>
          <p:cNvSpPr>
            <a:spLocks noGrp="1"/>
          </p:cNvSpPr>
          <p:nvPr>
            <p:ph idx="1"/>
          </p:nvPr>
        </p:nvSpPr>
        <p:spPr>
          <a:xfrm>
            <a:off x="838200" y="1690688"/>
            <a:ext cx="10515600" cy="4665661"/>
          </a:xfrm>
        </p:spPr>
        <p:txBody>
          <a:bodyPr>
            <a:normAutofit/>
          </a:bodyPr>
          <a:lstStyle/>
          <a:p>
            <a:r>
              <a:rPr lang="fr-FR" dirty="0">
                <a:solidFill>
                  <a:schemeClr val="accent1"/>
                </a:solidFill>
              </a:rPr>
              <a:t>Pourquoi Médéric dépose-t-il du lard sur le chemin?</a:t>
            </a:r>
          </a:p>
          <a:p>
            <a:r>
              <a:rPr lang="fr-FR" dirty="0">
                <a:solidFill>
                  <a:schemeClr val="accent1"/>
                </a:solidFill>
              </a:rPr>
              <a:t>Quelle est sa ruse ?</a:t>
            </a:r>
          </a:p>
          <a:p>
            <a:r>
              <a:rPr lang="fr-FR" dirty="0">
                <a:solidFill>
                  <a:schemeClr val="accent1"/>
                </a:solidFill>
              </a:rPr>
              <a:t>Mettez vous à la place de l’acheteur.</a:t>
            </a:r>
          </a:p>
          <a:p>
            <a:r>
              <a:rPr lang="fr-FR" dirty="0">
                <a:solidFill>
                  <a:schemeClr val="accent1"/>
                </a:solidFill>
              </a:rPr>
              <a:t>Que pense-t-il en voyant le lard? </a:t>
            </a:r>
          </a:p>
          <a:p>
            <a:r>
              <a:rPr lang="fr-FR" dirty="0">
                <a:solidFill>
                  <a:schemeClr val="accent1"/>
                </a:solidFill>
              </a:rPr>
              <a:t>Que pense-t-il en ne retrouvant pas son mouton ?</a:t>
            </a:r>
          </a:p>
          <a:p>
            <a:r>
              <a:rPr lang="fr-FR" dirty="0">
                <a:solidFill>
                  <a:schemeClr val="accent1"/>
                </a:solidFill>
              </a:rPr>
              <a:t>Pourquoi Médéric se met-il à imiter un mouton ?</a:t>
            </a:r>
          </a:p>
          <a:p>
            <a:r>
              <a:rPr lang="fr-FR" dirty="0">
                <a:solidFill>
                  <a:schemeClr val="accent1"/>
                </a:solidFill>
              </a:rPr>
              <a:t>Mettez vous à la place de l’acheteur.</a:t>
            </a:r>
          </a:p>
          <a:p>
            <a:r>
              <a:rPr lang="fr-FR" dirty="0">
                <a:solidFill>
                  <a:schemeClr val="accent1"/>
                </a:solidFill>
              </a:rPr>
              <a:t>Que pense-t-il en entend le « </a:t>
            </a:r>
            <a:r>
              <a:rPr lang="fr-FR" dirty="0" err="1">
                <a:solidFill>
                  <a:schemeClr val="accent1"/>
                </a:solidFill>
              </a:rPr>
              <a:t>bêe</a:t>
            </a:r>
            <a:r>
              <a:rPr lang="fr-FR" dirty="0">
                <a:solidFill>
                  <a:schemeClr val="accent1"/>
                </a:solidFill>
              </a:rPr>
              <a:t>… » ?</a:t>
            </a:r>
          </a:p>
          <a:p>
            <a:r>
              <a:rPr lang="fr-FR" dirty="0">
                <a:solidFill>
                  <a:schemeClr val="accent1"/>
                </a:solidFill>
              </a:rPr>
              <a:t>À ton avis, que va-t-il se passer ensuite ? </a:t>
            </a:r>
          </a:p>
          <a:p>
            <a:pPr marL="0" indent="0">
              <a:buNone/>
            </a:pPr>
            <a:endParaRPr lang="fr-FR" dirty="0">
              <a:solidFill>
                <a:schemeClr val="accent1"/>
              </a:solidFill>
            </a:endParaRPr>
          </a:p>
          <a:p>
            <a:endParaRPr lang="fr-FR" dirty="0">
              <a:solidFill>
                <a:schemeClr val="accent1"/>
              </a:solidFill>
            </a:endParaRPr>
          </a:p>
          <a:p>
            <a:pPr marL="0" indent="0">
              <a:buNone/>
            </a:pPr>
            <a:endParaRPr lang="fr-FR" dirty="0">
              <a:solidFill>
                <a:schemeClr val="accent1"/>
              </a:solidFill>
            </a:endParaRPr>
          </a:p>
          <a:p>
            <a:endParaRPr lang="fr-FR" dirty="0"/>
          </a:p>
          <a:p>
            <a:endParaRPr lang="fr-FR" dirty="0"/>
          </a:p>
          <a:p>
            <a:endParaRPr lang="fr-FR" dirty="0"/>
          </a:p>
        </p:txBody>
      </p:sp>
      <p:sp>
        <p:nvSpPr>
          <p:cNvPr id="4" name="Espace réservé du pied de page 3">
            <a:extLst>
              <a:ext uri="{FF2B5EF4-FFF2-40B4-BE49-F238E27FC236}">
                <a16:creationId xmlns:a16="http://schemas.microsoft.com/office/drawing/2014/main" id="{B5E0BC01-F594-4286-AFC4-03BC3288893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47291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D2B657-724E-4E90-AC28-DDF47D01D0F6}"/>
              </a:ext>
            </a:extLst>
          </p:cNvPr>
          <p:cNvSpPr>
            <a:spLocks noGrp="1"/>
          </p:cNvSpPr>
          <p:nvPr>
            <p:ph type="title"/>
          </p:nvPr>
        </p:nvSpPr>
        <p:spPr/>
        <p:txBody>
          <a:bodyPr/>
          <a:lstStyle/>
          <a:p>
            <a:r>
              <a:rPr lang="fr-FR" dirty="0"/>
              <a:t>Le résumé</a:t>
            </a:r>
          </a:p>
        </p:txBody>
      </p:sp>
      <p:sp>
        <p:nvSpPr>
          <p:cNvPr id="3" name="Espace réservé du contenu 2">
            <a:extLst>
              <a:ext uri="{FF2B5EF4-FFF2-40B4-BE49-F238E27FC236}">
                <a16:creationId xmlns:a16="http://schemas.microsoft.com/office/drawing/2014/main" id="{7EBB8ABA-C127-4676-914F-B1BBD0933990}"/>
              </a:ext>
            </a:extLst>
          </p:cNvPr>
          <p:cNvSpPr>
            <a:spLocks noGrp="1"/>
          </p:cNvSpPr>
          <p:nvPr>
            <p:ph idx="1"/>
          </p:nvPr>
        </p:nvSpPr>
        <p:spPr>
          <a:xfrm>
            <a:off x="838200" y="1564396"/>
            <a:ext cx="10515600" cy="4612568"/>
          </a:xfrm>
        </p:spPr>
        <p:txBody>
          <a:bodyPr>
            <a:normAutofit fontScale="92500"/>
          </a:bodyPr>
          <a:lstStyle/>
          <a:p>
            <a:pPr marL="0" indent="0">
              <a:lnSpc>
                <a:spcPct val="150000"/>
              </a:lnSpc>
              <a:buNone/>
            </a:pPr>
            <a:r>
              <a:rPr lang="fr-FR" dirty="0">
                <a:latin typeface="Arial" panose="020B0604020202020204" pitchFamily="34" charset="0"/>
                <a:cs typeface="Arial" panose="020B0604020202020204" pitchFamily="34" charset="0"/>
              </a:rPr>
              <a:t>Le vendeur demande propose à Médéric le même marché.</a:t>
            </a:r>
          </a:p>
          <a:p>
            <a:pPr marL="0" indent="0">
              <a:lnSpc>
                <a:spcPct val="150000"/>
              </a:lnSpc>
              <a:buNone/>
            </a:pPr>
            <a:r>
              <a:rPr lang="fr-FR" dirty="0">
                <a:latin typeface="Arial" panose="020B0604020202020204" pitchFamily="34" charset="0"/>
                <a:cs typeface="Arial" panose="020B0604020202020204" pitchFamily="34" charset="0"/>
              </a:rPr>
              <a:t>Cette fois, Médéric utilise du lard comme leurre.</a:t>
            </a:r>
          </a:p>
          <a:p>
            <a:pPr marL="0" indent="0">
              <a:lnSpc>
                <a:spcPct val="150000"/>
              </a:lnSpc>
              <a:buNone/>
            </a:pPr>
            <a:r>
              <a:rPr lang="fr-FR" dirty="0">
                <a:latin typeface="Arial" panose="020B0604020202020204" pitchFamily="34" charset="0"/>
                <a:cs typeface="Arial" panose="020B0604020202020204" pitchFamily="34" charset="0"/>
              </a:rPr>
              <a:t>L’acheteur se fait encore avoir.</a:t>
            </a:r>
          </a:p>
          <a:p>
            <a:pPr marL="0" indent="0">
              <a:lnSpc>
                <a:spcPct val="150000"/>
              </a:lnSpc>
              <a:buNone/>
            </a:pPr>
            <a:r>
              <a:rPr lang="fr-FR" dirty="0">
                <a:latin typeface="Arial" panose="020B0604020202020204" pitchFamily="34" charset="0"/>
                <a:cs typeface="Arial" panose="020B0604020202020204" pitchFamily="34" charset="0"/>
              </a:rPr>
              <a:t>Le jour suivant, cette fois, Médéric imite le mouton.</a:t>
            </a:r>
          </a:p>
          <a:p>
            <a:pPr marL="0" indent="0">
              <a:lnSpc>
                <a:spcPct val="150000"/>
              </a:lnSpc>
              <a:buNone/>
            </a:pPr>
            <a:r>
              <a:rPr lang="fr-FR" dirty="0">
                <a:latin typeface="Arial" panose="020B0604020202020204" pitchFamily="34" charset="0"/>
                <a:cs typeface="Arial" panose="020B0604020202020204" pitchFamily="34" charset="0"/>
              </a:rPr>
              <a:t>Encore une fois, l’acheteur se fait prendre au piège, mais cette fois, il poursuit son chemin, et ne va pas acheter de nouveau mouton.</a:t>
            </a:r>
          </a:p>
        </p:txBody>
      </p:sp>
      <p:sp>
        <p:nvSpPr>
          <p:cNvPr id="4" name="Espace réservé du pied de page 3">
            <a:extLst>
              <a:ext uri="{FF2B5EF4-FFF2-40B4-BE49-F238E27FC236}">
                <a16:creationId xmlns:a16="http://schemas.microsoft.com/office/drawing/2014/main" id="{2DD3107A-E976-425F-A89E-9F0CF1F879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7572200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AAE841-8A91-480B-A361-3C94338A852C}"/>
              </a:ext>
            </a:extLst>
          </p:cNvPr>
          <p:cNvSpPr>
            <a:spLocks noGrp="1"/>
          </p:cNvSpPr>
          <p:nvPr>
            <p:ph type="title"/>
          </p:nvPr>
        </p:nvSpPr>
        <p:spPr/>
        <p:txBody>
          <a:bodyPr/>
          <a:lstStyle/>
          <a:p>
            <a:r>
              <a:rPr lang="fr-FR" dirty="0"/>
              <a:t>Je vous distribue le texte.</a:t>
            </a:r>
          </a:p>
        </p:txBody>
      </p:sp>
      <p:sp>
        <p:nvSpPr>
          <p:cNvPr id="3" name="Espace réservé du contenu 2">
            <a:extLst>
              <a:ext uri="{FF2B5EF4-FFF2-40B4-BE49-F238E27FC236}">
                <a16:creationId xmlns:a16="http://schemas.microsoft.com/office/drawing/2014/main" id="{EBFADCB1-1F76-4996-8069-0783232C294E}"/>
              </a:ext>
            </a:extLst>
          </p:cNvPr>
          <p:cNvSpPr>
            <a:spLocks noGrp="1"/>
          </p:cNvSpPr>
          <p:nvPr>
            <p:ph idx="1"/>
          </p:nvPr>
        </p:nvSpPr>
        <p:spPr>
          <a:xfrm>
            <a:off x="747962" y="2134384"/>
            <a:ext cx="10515600" cy="3517269"/>
          </a:xfrm>
        </p:spPr>
        <p:txBody>
          <a:bodyPr>
            <a:normAutofit fontScale="77500" lnSpcReduction="20000"/>
          </a:bodyPr>
          <a:lstStyle/>
          <a:p>
            <a:pPr marL="0" indent="0">
              <a:lnSpc>
                <a:spcPct val="220000"/>
              </a:lnSpc>
              <a:buNone/>
            </a:pPr>
            <a:r>
              <a:rPr lang="fr-FR" sz="3200" dirty="0">
                <a:latin typeface="Arial" panose="020B0604020202020204" pitchFamily="34" charset="0"/>
                <a:cs typeface="Arial" panose="020B0604020202020204" pitchFamily="34" charset="0"/>
              </a:rPr>
              <a:t>Vous le rangez à la suite.</a:t>
            </a:r>
          </a:p>
          <a:p>
            <a:pPr marL="0" indent="0">
              <a:lnSpc>
                <a:spcPct val="220000"/>
              </a:lnSpc>
              <a:buNone/>
            </a:pPr>
            <a:r>
              <a:rPr lang="fr-FR" sz="3200" dirty="0">
                <a:latin typeface="Arial" panose="020B0604020202020204" pitchFamily="34" charset="0"/>
                <a:cs typeface="Arial" panose="020B0604020202020204" pitchFamily="34" charset="0"/>
              </a:rPr>
              <a:t>Vous le relirez, mais ce ne sera pas pour l’entrainement à la vitesse.</a:t>
            </a:r>
          </a:p>
          <a:p>
            <a:pPr marL="0" indent="0">
              <a:lnSpc>
                <a:spcPct val="220000"/>
              </a:lnSpc>
              <a:buNone/>
            </a:pPr>
            <a:r>
              <a:rPr lang="fr-FR" sz="3200" dirty="0">
                <a:latin typeface="Arial" panose="020B0604020202020204" pitchFamily="34" charset="0"/>
                <a:cs typeface="Arial" panose="020B0604020202020204" pitchFamily="34" charset="0"/>
              </a:rPr>
              <a:t>Vous vous entrainerez à la fluence sur le début de l’histoire cette semaine.</a:t>
            </a:r>
          </a:p>
        </p:txBody>
      </p:sp>
      <p:sp>
        <p:nvSpPr>
          <p:cNvPr id="4" name="Espace réservé du contenu 2">
            <a:extLst>
              <a:ext uri="{FF2B5EF4-FFF2-40B4-BE49-F238E27FC236}">
                <a16:creationId xmlns:a16="http://schemas.microsoft.com/office/drawing/2014/main" id="{E0709161-E727-4429-8F3B-DDF10E2D273A}"/>
              </a:ext>
            </a:extLst>
          </p:cNvPr>
          <p:cNvSpPr txBox="1">
            <a:spLocks/>
          </p:cNvSpPr>
          <p:nvPr/>
        </p:nvSpPr>
        <p:spPr>
          <a:xfrm>
            <a:off x="838199" y="1929236"/>
            <a:ext cx="10778067" cy="8897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3200" dirty="0"/>
          </a:p>
        </p:txBody>
      </p:sp>
      <p:pic>
        <p:nvPicPr>
          <p:cNvPr id="5" name="Image 4">
            <a:extLst>
              <a:ext uri="{FF2B5EF4-FFF2-40B4-BE49-F238E27FC236}">
                <a16:creationId xmlns:a16="http://schemas.microsoft.com/office/drawing/2014/main" id="{79E99E48-834A-4635-890D-052471583FF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18251" y="78898"/>
            <a:ext cx="1898015" cy="1898015"/>
          </a:xfrm>
          <a:prstGeom prst="rect">
            <a:avLst/>
          </a:prstGeom>
        </p:spPr>
      </p:pic>
      <p:sp>
        <p:nvSpPr>
          <p:cNvPr id="10" name="Espace réservé du pied de page 9">
            <a:extLst>
              <a:ext uri="{FF2B5EF4-FFF2-40B4-BE49-F238E27FC236}">
                <a16:creationId xmlns:a16="http://schemas.microsoft.com/office/drawing/2014/main" id="{E6F53ECA-BC97-4DDE-839A-31AFDAB4903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55403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nodePh="1">
                                  <p:stCondLst>
                                    <p:cond delay="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0F4D5AF3-F070-4E8B-AC13-AC2A7F8CBA8C}"/>
              </a:ext>
            </a:extLst>
          </p:cNvPr>
          <p:cNvSpPr txBox="1"/>
          <p:nvPr/>
        </p:nvSpPr>
        <p:spPr>
          <a:xfrm>
            <a:off x="951120" y="1547308"/>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soudain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le lendemain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vers (en direction de )</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à travers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pourquoi</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quelquefois</a:t>
            </a:r>
          </a:p>
        </p:txBody>
      </p:sp>
      <p:sp>
        <p:nvSpPr>
          <p:cNvPr id="3" name="Espace réservé du pied de page 2">
            <a:extLst>
              <a:ext uri="{FF2B5EF4-FFF2-40B4-BE49-F238E27FC236}">
                <a16:creationId xmlns:a16="http://schemas.microsoft.com/office/drawing/2014/main" id="{65ACC014-EA3C-4D0E-B3D4-B48C95FAD74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A051BD-52C4-4CFE-9F2C-D6534B1EB17E}"/>
              </a:ext>
            </a:extLst>
          </p:cNvPr>
          <p:cNvSpPr>
            <a:spLocks noGrp="1"/>
          </p:cNvSpPr>
          <p:nvPr>
            <p:ph type="title"/>
          </p:nvPr>
        </p:nvSpPr>
        <p:spPr/>
        <p:txBody>
          <a:bodyPr/>
          <a:lstStyle/>
          <a:p>
            <a:r>
              <a:rPr lang="fr-FR" dirty="0"/>
              <a:t>Exercice de rappel.</a:t>
            </a:r>
          </a:p>
        </p:txBody>
      </p:sp>
      <p:sp>
        <p:nvSpPr>
          <p:cNvPr id="4" name="Espace réservé du pied de page 3">
            <a:extLst>
              <a:ext uri="{FF2B5EF4-FFF2-40B4-BE49-F238E27FC236}">
                <a16:creationId xmlns:a16="http://schemas.microsoft.com/office/drawing/2014/main" id="{39583C58-C6F4-4D92-84CC-3F954BFB8DE6}"/>
              </a:ext>
            </a:extLst>
          </p:cNvPr>
          <p:cNvSpPr>
            <a:spLocks noGrp="1"/>
          </p:cNvSpPr>
          <p:nvPr>
            <p:ph type="ftr" sz="quarter" idx="11"/>
          </p:nvPr>
        </p:nvSpPr>
        <p:spPr/>
        <p:txBody>
          <a:bodyPr/>
          <a:lstStyle/>
          <a:p>
            <a:r>
              <a:rPr lang="fr-FR"/>
              <a:t>www.dys-positif.fr</a:t>
            </a:r>
            <a:endParaRPr lang="fr-FR" dirty="0"/>
          </a:p>
        </p:txBody>
      </p:sp>
      <p:pic>
        <p:nvPicPr>
          <p:cNvPr id="8" name="Espace réservé du contenu 7">
            <a:extLst>
              <a:ext uri="{FF2B5EF4-FFF2-40B4-BE49-F238E27FC236}">
                <a16:creationId xmlns:a16="http://schemas.microsoft.com/office/drawing/2014/main" id="{83DDF210-A436-1025-D221-5AD99C5A2A98}"/>
              </a:ext>
            </a:extLst>
          </p:cNvPr>
          <p:cNvPicPr>
            <a:picLocks noGrp="1" noChangeAspect="1"/>
          </p:cNvPicPr>
          <p:nvPr>
            <p:ph idx="1"/>
          </p:nvPr>
        </p:nvPicPr>
        <p:blipFill>
          <a:blip r:embed="rId2" cstate="hqprint">
            <a:extLst>
              <a:ext uri="{28A0092B-C50C-407E-A947-70E740481C1C}">
                <a14:useLocalDpi xmlns:a14="http://schemas.microsoft.com/office/drawing/2010/main"/>
              </a:ext>
            </a:extLst>
          </a:blip>
          <a:stretch>
            <a:fillRect/>
          </a:stretch>
        </p:blipFill>
        <p:spPr>
          <a:xfrm>
            <a:off x="943982" y="1690688"/>
            <a:ext cx="7925781" cy="3980148"/>
          </a:xfrm>
          <a:prstGeom prst="rect">
            <a:avLst/>
          </a:prstGeom>
        </p:spPr>
      </p:pic>
    </p:spTree>
    <p:extLst>
      <p:ext uri="{BB962C8B-B14F-4D97-AF65-F5344CB8AC3E}">
        <p14:creationId xmlns:p14="http://schemas.microsoft.com/office/powerpoint/2010/main" val="29290599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vers (</a:t>
            </a:r>
            <a:r>
              <a:rPr lang="fr-FR" dirty="0">
                <a:solidFill>
                  <a:schemeClr val="accent2">
                    <a:lumMod val="75000"/>
                  </a:schemeClr>
                </a:solidFill>
                <a:latin typeface="Arial" panose="020B0604020202020204" pitchFamily="34" charset="0"/>
                <a:cs typeface="Arial" panose="020B0604020202020204" pitchFamily="34" charset="0"/>
                <a:sym typeface="Wingdings" panose="05000000000000000000" pitchFamily="2" charset="2"/>
              </a:rPr>
              <a:t></a:t>
            </a:r>
            <a:r>
              <a:rPr lang="fr-FR" sz="4400" dirty="0">
                <a:solidFill>
                  <a:schemeClr val="accent2">
                    <a:lumMod val="75000"/>
                  </a:schemeClr>
                </a:solidFill>
                <a:latin typeface="Arial" panose="020B0604020202020204" pitchFamily="34" charset="0"/>
                <a:cs typeface="Arial" panose="020B0604020202020204" pitchFamily="34" charset="0"/>
              </a:rPr>
              <a:t>)</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34537" y="2006271"/>
            <a:ext cx="3878863"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soudain</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1285593" y="1289745"/>
            <a:ext cx="3779258"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le lendemain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438791" y="3344174"/>
            <a:ext cx="323582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à travers</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4625674" y="2307075"/>
            <a:ext cx="4203186" cy="1154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le lendemain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011805" y="2741583"/>
            <a:ext cx="3153020"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pourquoi</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012317" y="1289745"/>
            <a:ext cx="3649301" cy="8430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rial" panose="020B0604020202020204" pitchFamily="34" charset="0"/>
                <a:cs typeface="Arial" panose="020B0604020202020204" pitchFamily="34" charset="0"/>
              </a:rPr>
              <a:t>soudain</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quelquefois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221979" y="4181520"/>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pourquoi</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4954045" y="3336427"/>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à travers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7539762" y="3795928"/>
            <a:ext cx="3547716"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vers (</a:t>
            </a:r>
            <a:r>
              <a:rPr lang="fr-FR" dirty="0">
                <a:latin typeface="Arial" panose="020B0604020202020204" pitchFamily="34" charset="0"/>
                <a:cs typeface="Arial" panose="020B0604020202020204" pitchFamily="34" charset="0"/>
                <a:sym typeface="Wingdings" panose="05000000000000000000" pitchFamily="2" charset="2"/>
              </a:rPr>
              <a:t></a:t>
            </a:r>
            <a:r>
              <a:rPr lang="fr-FR" sz="4400" dirty="0">
                <a:latin typeface="Arial" panose="020B0604020202020204" pitchFamily="34" charset="0"/>
                <a:cs typeface="Arial" panose="020B0604020202020204" pitchFamily="34" charset="0"/>
              </a:rPr>
              <a:t>)</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610511" y="5202588"/>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à travers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054989" y="5724785"/>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quelquefois</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le lendemain</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6" y="2586659"/>
            <a:ext cx="2977173"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vers</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soudain</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donc</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justement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162939" y="1015605"/>
            <a:ext cx="3235827" cy="1017330"/>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le lendemain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soudain</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20089" y="2524901"/>
            <a:ext cx="3103069" cy="978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pourquoi</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3355663" y="4070109"/>
            <a:ext cx="5143732"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latin typeface="CrayonL" panose="00000500000000000000" pitchFamily="2" charset="0"/>
                <a:cs typeface="Arial" panose="020B0604020202020204" pitchFamily="34" charset="0"/>
              </a:rPr>
              <a:t>à travers</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comme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deux</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7432895" y="387760"/>
            <a:ext cx="4215239" cy="13457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solidFill>
                  <a:schemeClr val="accent1">
                    <a:lumMod val="50000"/>
                  </a:schemeClr>
                </a:solidFill>
                <a:latin typeface="Comic Sans MS" panose="030F0702030302020204" pitchFamily="66" charset="0"/>
                <a:cs typeface="Arial" panose="020B0604020202020204" pitchFamily="34" charset="0"/>
              </a:rPr>
              <a:t>quelquefois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jamais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vers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tôt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177610" y="516447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souvent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demain</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6D5C1E9-AA5E-484E-9632-FAE85E5452B2}"/>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compléments : </a:t>
            </a:r>
          </a:p>
        </p:txBody>
      </p:sp>
      <p:sp>
        <p:nvSpPr>
          <p:cNvPr id="3" name="Espace réservé du contenu 2">
            <a:extLst>
              <a:ext uri="{FF2B5EF4-FFF2-40B4-BE49-F238E27FC236}">
                <a16:creationId xmlns:a16="http://schemas.microsoft.com/office/drawing/2014/main" id="{E3E13FF4-1E41-4750-9D2D-A4F0B7AAB369}"/>
              </a:ext>
            </a:extLst>
          </p:cNvPr>
          <p:cNvSpPr>
            <a:spLocks noGrp="1"/>
          </p:cNvSpPr>
          <p:nvPr>
            <p:ph idx="1"/>
          </p:nvPr>
        </p:nvSpPr>
        <p:spPr/>
        <p:txBody>
          <a:bodyPr/>
          <a:lstStyle/>
          <a:p>
            <a:r>
              <a:rPr lang="fr-FR" dirty="0"/>
              <a:t>R</a:t>
            </a:r>
            <a:r>
              <a:rPr lang="fr-FR" dirty="0">
                <a:latin typeface="Arial" panose="020B0604020202020204" pitchFamily="34" charset="0"/>
                <a:cs typeface="Arial" panose="020B0604020202020204" pitchFamily="34" charset="0"/>
              </a:rPr>
              <a:t>appel :</a:t>
            </a:r>
          </a:p>
          <a:p>
            <a:pPr marL="0" indent="0">
              <a:buNone/>
            </a:pPr>
            <a:endParaRPr lang="fr-FR" dirty="0">
              <a:latin typeface="Arial" panose="020B0604020202020204" pitchFamily="34" charset="0"/>
              <a:cs typeface="Arial" panose="020B0604020202020204" pitchFamily="34" charset="0"/>
            </a:endParaRPr>
          </a:p>
          <a:p>
            <a:pPr marL="0" indent="0">
              <a:lnSpc>
                <a:spcPct val="200000"/>
              </a:lnSpc>
              <a:buNone/>
            </a:pPr>
            <a:r>
              <a:rPr lang="fr-FR" dirty="0">
                <a:latin typeface="Arial" panose="020B0604020202020204" pitchFamily="34" charset="0"/>
                <a:cs typeface="Arial" panose="020B0604020202020204" pitchFamily="34" charset="0"/>
              </a:rPr>
              <a:t>Dans une phrase, il y a des éléments indispensables, et d’autres qui sont là pour donner des informations supplémentaires.</a:t>
            </a:r>
          </a:p>
          <a:p>
            <a:pPr marL="0" indent="0">
              <a:buNone/>
            </a:pP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0C61C5E9-156B-4313-848B-F01AF2EB8BB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871212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5C69A5C-61B6-4AC7-B44B-2CDA79D3E802}"/>
              </a:ext>
            </a:extLst>
          </p:cNvPr>
          <p:cNvSpPr>
            <a:spLocks noGrp="1"/>
          </p:cNvSpPr>
          <p:nvPr>
            <p:ph type="title"/>
          </p:nvPr>
        </p:nvSpPr>
        <p:spPr/>
        <p:txBody>
          <a:bodyPr>
            <a:normAutofit/>
          </a:bodyPr>
          <a:lstStyle/>
          <a:p>
            <a:r>
              <a:rPr lang="fr-FR" sz="3600" dirty="0">
                <a:latin typeface="Arial" panose="020B0604020202020204" pitchFamily="34" charset="0"/>
                <a:cs typeface="Arial" panose="020B0604020202020204" pitchFamily="34" charset="0"/>
              </a:rPr>
              <a:t>On pourrait résumer par une histoire ou un dessin.</a:t>
            </a:r>
          </a:p>
        </p:txBody>
      </p:sp>
      <p:sp>
        <p:nvSpPr>
          <p:cNvPr id="3" name="Espace réservé du contenu 2">
            <a:extLst>
              <a:ext uri="{FF2B5EF4-FFF2-40B4-BE49-F238E27FC236}">
                <a16:creationId xmlns:a16="http://schemas.microsoft.com/office/drawing/2014/main" id="{349367DC-375A-4615-B19F-A3A64D94157A}"/>
              </a:ext>
            </a:extLst>
          </p:cNvPr>
          <p:cNvSpPr>
            <a:spLocks noGrp="1"/>
          </p:cNvSpPr>
          <p:nvPr>
            <p:ph idx="1"/>
          </p:nvPr>
        </p:nvSpPr>
        <p:spPr>
          <a:xfrm>
            <a:off x="819720" y="1463612"/>
            <a:ext cx="10515600" cy="2166839"/>
          </a:xfrm>
        </p:spPr>
        <p:txBody>
          <a:bodyPr>
            <a:normAutofit/>
          </a:bodyPr>
          <a:lstStyle/>
          <a:p>
            <a:pPr marL="0" indent="0">
              <a:buNone/>
            </a:pPr>
            <a:r>
              <a:rPr lang="fr-FR" dirty="0"/>
              <a:t>Utilisons notre imagination.</a:t>
            </a:r>
          </a:p>
          <a:p>
            <a:pPr marL="0" indent="0">
              <a:buNone/>
            </a:pPr>
            <a:r>
              <a:rPr lang="fr-FR" dirty="0"/>
              <a:t>Imaginons que les éléments de la phrase sont des personnages.</a:t>
            </a:r>
          </a:p>
        </p:txBody>
      </p:sp>
      <p:sp>
        <p:nvSpPr>
          <p:cNvPr id="4" name="Espace réservé du pied de page 3">
            <a:extLst>
              <a:ext uri="{FF2B5EF4-FFF2-40B4-BE49-F238E27FC236}">
                <a16:creationId xmlns:a16="http://schemas.microsoft.com/office/drawing/2014/main" id="{98FC5D37-744C-4065-909A-6E834BA22DEB}"/>
              </a:ext>
            </a:extLst>
          </p:cNvPr>
          <p:cNvSpPr>
            <a:spLocks noGrp="1"/>
          </p:cNvSpPr>
          <p:nvPr>
            <p:ph type="ftr" sz="quarter" idx="11"/>
          </p:nvPr>
        </p:nvSpPr>
        <p:spPr/>
        <p:txBody>
          <a:bodyPr/>
          <a:lstStyle/>
          <a:p>
            <a:r>
              <a:rPr lang="fr-FR"/>
              <a:t>www.dys-positif.fr</a:t>
            </a:r>
            <a:endParaRPr lang="fr-FR" dirty="0"/>
          </a:p>
        </p:txBody>
      </p:sp>
      <p:grpSp>
        <p:nvGrpSpPr>
          <p:cNvPr id="35" name="Groupe 34">
            <a:extLst>
              <a:ext uri="{FF2B5EF4-FFF2-40B4-BE49-F238E27FC236}">
                <a16:creationId xmlns:a16="http://schemas.microsoft.com/office/drawing/2014/main" id="{EE1DA080-5B5C-4C32-A473-84D37D9A1113}"/>
              </a:ext>
            </a:extLst>
          </p:cNvPr>
          <p:cNvGrpSpPr/>
          <p:nvPr/>
        </p:nvGrpSpPr>
        <p:grpSpPr>
          <a:xfrm>
            <a:off x="1025656" y="2881891"/>
            <a:ext cx="1113694" cy="1395720"/>
            <a:chOff x="4513469" y="2484951"/>
            <a:chExt cx="1899360" cy="2208960"/>
          </a:xfrm>
        </p:grpSpPr>
        <p:grpSp>
          <p:nvGrpSpPr>
            <p:cNvPr id="7" name="Groupe 6">
              <a:extLst>
                <a:ext uri="{FF2B5EF4-FFF2-40B4-BE49-F238E27FC236}">
                  <a16:creationId xmlns:a16="http://schemas.microsoft.com/office/drawing/2014/main" id="{31FCEA13-9F80-4B08-8797-DFEE10FF8F30}"/>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5" name="Encre 4">
                    <a:extLst>
                      <a:ext uri="{FF2B5EF4-FFF2-40B4-BE49-F238E27FC236}">
                        <a16:creationId xmlns:a16="http://schemas.microsoft.com/office/drawing/2014/main" id="{E8508599-A3F1-44FE-873F-D9A535197963}"/>
                      </a:ext>
                    </a:extLst>
                  </p14:cNvPr>
                  <p14:cNvContentPartPr/>
                  <p14:nvPr/>
                </p14:nvContentPartPr>
                <p14:xfrm>
                  <a:off x="4513469" y="2527071"/>
                  <a:ext cx="1405440" cy="2166840"/>
                </p14:xfrm>
              </p:contentPart>
            </mc:Choice>
            <mc:Fallback xmlns="">
              <p:pic>
                <p:nvPicPr>
                  <p:cNvPr id="5" name="Encre 4">
                    <a:extLst>
                      <a:ext uri="{FF2B5EF4-FFF2-40B4-BE49-F238E27FC236}">
                        <a16:creationId xmlns:a16="http://schemas.microsoft.com/office/drawing/2014/main" id="{E8508599-A3F1-44FE-873F-D9A535197963}"/>
                      </a:ext>
                    </a:extLst>
                  </p:cNvPr>
                  <p:cNvPicPr/>
                  <p:nvPr/>
                </p:nvPicPr>
                <p:blipFill>
                  <a:blip r:embed="rId3"/>
                  <a:stretch>
                    <a:fillRect/>
                  </a:stretch>
                </p:blipFill>
                <p:spPr>
                  <a:xfrm>
                    <a:off x="4406019" y="2427957"/>
                    <a:ext cx="1619725" cy="2365638"/>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6" name="Encre 5">
                    <a:extLst>
                      <a:ext uri="{FF2B5EF4-FFF2-40B4-BE49-F238E27FC236}">
                        <a16:creationId xmlns:a16="http://schemas.microsoft.com/office/drawing/2014/main" id="{864EE1B3-54E7-49AE-831E-8FAF37CCF2B8}"/>
                      </a:ext>
                    </a:extLst>
                  </p14:cNvPr>
                  <p14:cNvContentPartPr/>
                  <p14:nvPr/>
                </p14:nvContentPartPr>
                <p14:xfrm>
                  <a:off x="5296469" y="2484951"/>
                  <a:ext cx="616320" cy="42480"/>
                </p14:xfrm>
              </p:contentPart>
            </mc:Choice>
            <mc:Fallback xmlns="">
              <p:pic>
                <p:nvPicPr>
                  <p:cNvPr id="6" name="Encre 5">
                    <a:extLst>
                      <a:ext uri="{FF2B5EF4-FFF2-40B4-BE49-F238E27FC236}">
                        <a16:creationId xmlns:a16="http://schemas.microsoft.com/office/drawing/2014/main" id="{864EE1B3-54E7-49AE-831E-8FAF37CCF2B8}"/>
                      </a:ext>
                    </a:extLst>
                  </p:cNvPr>
                  <p:cNvPicPr/>
                  <p:nvPr/>
                </p:nvPicPr>
                <p:blipFill>
                  <a:blip r:embed="rId5"/>
                  <a:stretch>
                    <a:fillRect/>
                  </a:stretch>
                </p:blipFill>
                <p:spPr>
                  <a:xfrm>
                    <a:off x="5189043" y="2385831"/>
                    <a:ext cx="830559" cy="240154"/>
                  </a:xfrm>
                  <a:prstGeom prst="rect">
                    <a:avLst/>
                  </a:prstGeom>
                </p:spPr>
              </p:pic>
            </mc:Fallback>
          </mc:AlternateContent>
        </p:grpSp>
        <p:grpSp>
          <p:nvGrpSpPr>
            <p:cNvPr id="14" name="Groupe 13">
              <a:extLst>
                <a:ext uri="{FF2B5EF4-FFF2-40B4-BE49-F238E27FC236}">
                  <a16:creationId xmlns:a16="http://schemas.microsoft.com/office/drawing/2014/main" id="{9F1F9599-B460-4899-90A1-EEA04AE22F73}"/>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8" name="Encre 7">
                    <a:extLst>
                      <a:ext uri="{FF2B5EF4-FFF2-40B4-BE49-F238E27FC236}">
                        <a16:creationId xmlns:a16="http://schemas.microsoft.com/office/drawing/2014/main" id="{B85B5876-C5CB-486E-A891-C22715AD474E}"/>
                      </a:ext>
                    </a:extLst>
                  </p14:cNvPr>
                  <p14:cNvContentPartPr/>
                  <p14:nvPr/>
                </p14:nvContentPartPr>
                <p14:xfrm>
                  <a:off x="5026829" y="2799591"/>
                  <a:ext cx="477360" cy="316440"/>
                </p14:xfrm>
              </p:contentPart>
            </mc:Choice>
            <mc:Fallback xmlns="">
              <p:pic>
                <p:nvPicPr>
                  <p:cNvPr id="8" name="Encre 7">
                    <a:extLst>
                      <a:ext uri="{FF2B5EF4-FFF2-40B4-BE49-F238E27FC236}">
                        <a16:creationId xmlns:a16="http://schemas.microsoft.com/office/drawing/2014/main" id="{B85B5876-C5CB-486E-A891-C22715AD474E}"/>
                      </a:ext>
                    </a:extLst>
                  </p:cNvPr>
                  <p:cNvPicPr/>
                  <p:nvPr/>
                </p:nvPicPr>
                <p:blipFill>
                  <a:blip r:embed="rId7"/>
                  <a:stretch>
                    <a:fillRect/>
                  </a:stretch>
                </p:blipFill>
                <p:spPr>
                  <a:xfrm>
                    <a:off x="4965472" y="2742677"/>
                    <a:ext cx="599461" cy="429698"/>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Encre 8">
                    <a:extLst>
                      <a:ext uri="{FF2B5EF4-FFF2-40B4-BE49-F238E27FC236}">
                        <a16:creationId xmlns:a16="http://schemas.microsoft.com/office/drawing/2014/main" id="{D451BD27-9D5B-44D2-A1DC-FF8A794AD5C7}"/>
                      </a:ext>
                    </a:extLst>
                  </p14:cNvPr>
                  <p14:cNvContentPartPr/>
                  <p14:nvPr/>
                </p14:nvContentPartPr>
                <p14:xfrm>
                  <a:off x="5252909" y="2966991"/>
                  <a:ext cx="1800" cy="360"/>
                </p14:xfrm>
              </p:contentPart>
            </mc:Choice>
            <mc:Fallback xmlns="">
              <p:pic>
                <p:nvPicPr>
                  <p:cNvPr id="9" name="Encre 8">
                    <a:extLst>
                      <a:ext uri="{FF2B5EF4-FFF2-40B4-BE49-F238E27FC236}">
                        <a16:creationId xmlns:a16="http://schemas.microsoft.com/office/drawing/2014/main" id="{D451BD27-9D5B-44D2-A1DC-FF8A794AD5C7}"/>
                      </a:ext>
                    </a:extLst>
                  </p:cNvPr>
                  <p:cNvPicPr/>
                  <p:nvPr/>
                </p:nvPicPr>
                <p:blipFill>
                  <a:blip r:embed="rId9"/>
                  <a:stretch>
                    <a:fillRect/>
                  </a:stretch>
                </p:blipFill>
                <p:spPr>
                  <a:xfrm>
                    <a:off x="5193509" y="2930991"/>
                    <a:ext cx="1212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Encre 9">
                    <a:extLst>
                      <a:ext uri="{FF2B5EF4-FFF2-40B4-BE49-F238E27FC236}">
                        <a16:creationId xmlns:a16="http://schemas.microsoft.com/office/drawing/2014/main" id="{AD74EA7D-1A11-4263-B095-CDE14EC90C35}"/>
                      </a:ext>
                    </a:extLst>
                  </p14:cNvPr>
                  <p14:cNvContentPartPr/>
                  <p14:nvPr/>
                </p14:nvContentPartPr>
                <p14:xfrm>
                  <a:off x="5672309" y="2847111"/>
                  <a:ext cx="334800" cy="254160"/>
                </p14:xfrm>
              </p:contentPart>
            </mc:Choice>
            <mc:Fallback xmlns="">
              <p:pic>
                <p:nvPicPr>
                  <p:cNvPr id="10" name="Encre 9">
                    <a:extLst>
                      <a:ext uri="{FF2B5EF4-FFF2-40B4-BE49-F238E27FC236}">
                        <a16:creationId xmlns:a16="http://schemas.microsoft.com/office/drawing/2014/main" id="{AD74EA7D-1A11-4263-B095-CDE14EC90C35}"/>
                      </a:ext>
                    </a:extLst>
                  </p:cNvPr>
                  <p:cNvPicPr/>
                  <p:nvPr/>
                </p:nvPicPr>
                <p:blipFill>
                  <a:blip r:embed="rId11"/>
                  <a:stretch>
                    <a:fillRect/>
                  </a:stretch>
                </p:blipFill>
                <p:spPr>
                  <a:xfrm>
                    <a:off x="5610990" y="2790124"/>
                    <a:ext cx="456824" cy="367563"/>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1" name="Encre 10">
                    <a:extLst>
                      <a:ext uri="{FF2B5EF4-FFF2-40B4-BE49-F238E27FC236}">
                        <a16:creationId xmlns:a16="http://schemas.microsoft.com/office/drawing/2014/main" id="{F36D50DC-75F6-4743-B7BF-3C0BF7C8C16E}"/>
                      </a:ext>
                    </a:extLst>
                  </p14:cNvPr>
                  <p14:cNvContentPartPr/>
                  <p14:nvPr/>
                </p14:nvContentPartPr>
                <p14:xfrm>
                  <a:off x="5874269" y="2993271"/>
                  <a:ext cx="360" cy="360"/>
                </p14:xfrm>
              </p:contentPart>
            </mc:Choice>
            <mc:Fallback xmlns="">
              <p:pic>
                <p:nvPicPr>
                  <p:cNvPr id="11" name="Encre 10">
                    <a:extLst>
                      <a:ext uri="{FF2B5EF4-FFF2-40B4-BE49-F238E27FC236}">
                        <a16:creationId xmlns:a16="http://schemas.microsoft.com/office/drawing/2014/main" id="{F36D50DC-75F6-4743-B7BF-3C0BF7C8C16E}"/>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2" name="Encre 11">
                    <a:extLst>
                      <a:ext uri="{FF2B5EF4-FFF2-40B4-BE49-F238E27FC236}">
                        <a16:creationId xmlns:a16="http://schemas.microsoft.com/office/drawing/2014/main" id="{3B67353B-1A90-4012-B556-C6559023CD26}"/>
                      </a:ext>
                    </a:extLst>
                  </p14:cNvPr>
                  <p14:cNvContentPartPr/>
                  <p14:nvPr/>
                </p14:nvContentPartPr>
                <p14:xfrm>
                  <a:off x="5304749" y="3327351"/>
                  <a:ext cx="490320" cy="176040"/>
                </p14:xfrm>
              </p:contentPart>
            </mc:Choice>
            <mc:Fallback xmlns="">
              <p:pic>
                <p:nvPicPr>
                  <p:cNvPr id="12" name="Encre 11">
                    <a:extLst>
                      <a:ext uri="{FF2B5EF4-FFF2-40B4-BE49-F238E27FC236}">
                        <a16:creationId xmlns:a16="http://schemas.microsoft.com/office/drawing/2014/main" id="{3B67353B-1A90-4012-B556-C6559023CD26}"/>
                      </a:ext>
                    </a:extLst>
                  </p:cNvPr>
                  <p:cNvPicPr/>
                  <p:nvPr/>
                </p:nvPicPr>
                <p:blipFill>
                  <a:blip r:embed="rId14"/>
                  <a:stretch>
                    <a:fillRect/>
                  </a:stretch>
                </p:blipFill>
                <p:spPr>
                  <a:xfrm>
                    <a:off x="5243996" y="3270380"/>
                    <a:ext cx="612440" cy="289412"/>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3" name="Encre 12">
                    <a:extLst>
                      <a:ext uri="{FF2B5EF4-FFF2-40B4-BE49-F238E27FC236}">
                        <a16:creationId xmlns:a16="http://schemas.microsoft.com/office/drawing/2014/main" id="{979A1CE2-8CF0-4B7B-A6B6-7CAEC064FCCC}"/>
                      </a:ext>
                    </a:extLst>
                  </p14:cNvPr>
                  <p14:cNvContentPartPr/>
                  <p14:nvPr/>
                </p14:nvContentPartPr>
                <p14:xfrm>
                  <a:off x="5315909" y="3282351"/>
                  <a:ext cx="92880" cy="61560"/>
                </p14:xfrm>
              </p:contentPart>
            </mc:Choice>
            <mc:Fallback xmlns="">
              <p:pic>
                <p:nvPicPr>
                  <p:cNvPr id="13" name="Encre 12">
                    <a:extLst>
                      <a:ext uri="{FF2B5EF4-FFF2-40B4-BE49-F238E27FC236}">
                        <a16:creationId xmlns:a16="http://schemas.microsoft.com/office/drawing/2014/main" id="{979A1CE2-8CF0-4B7B-A6B6-7CAEC064FCCC}"/>
                      </a:ext>
                    </a:extLst>
                  </p:cNvPr>
                  <p:cNvPicPr/>
                  <p:nvPr/>
                </p:nvPicPr>
                <p:blipFill>
                  <a:blip r:embed="rId16"/>
                  <a:stretch>
                    <a:fillRect/>
                  </a:stretch>
                </p:blipFill>
                <p:spPr>
                  <a:xfrm>
                    <a:off x="5254399" y="3225921"/>
                    <a:ext cx="215285" cy="17499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15" name="Encre 14">
                  <a:extLst>
                    <a:ext uri="{FF2B5EF4-FFF2-40B4-BE49-F238E27FC236}">
                      <a16:creationId xmlns:a16="http://schemas.microsoft.com/office/drawing/2014/main" id="{9D0D203A-B4B4-41CF-B599-E5A980C45823}"/>
                    </a:ext>
                  </a:extLst>
                </p14:cNvPr>
                <p14:cNvContentPartPr/>
                <p14:nvPr/>
              </p14:nvContentPartPr>
              <p14:xfrm>
                <a:off x="5943389" y="4040871"/>
                <a:ext cx="469440" cy="324000"/>
              </p14:xfrm>
            </p:contentPart>
          </mc:Choice>
          <mc:Fallback xmlns="">
            <p:pic>
              <p:nvPicPr>
                <p:cNvPr id="15" name="Encre 14">
                  <a:extLst>
                    <a:ext uri="{FF2B5EF4-FFF2-40B4-BE49-F238E27FC236}">
                      <a16:creationId xmlns:a16="http://schemas.microsoft.com/office/drawing/2014/main" id="{9D0D203A-B4B4-41CF-B599-E5A980C45823}"/>
                    </a:ext>
                  </a:extLst>
                </p:cNvPr>
                <p:cNvPicPr/>
                <p:nvPr/>
              </p:nvPicPr>
              <p:blipFill>
                <a:blip r:embed="rId18"/>
                <a:stretch>
                  <a:fillRect/>
                </a:stretch>
              </p:blipFill>
              <p:spPr>
                <a:xfrm>
                  <a:off x="5882024" y="3983929"/>
                  <a:ext cx="591556" cy="437315"/>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6" name="Encre 15">
                  <a:extLst>
                    <a:ext uri="{FF2B5EF4-FFF2-40B4-BE49-F238E27FC236}">
                      <a16:creationId xmlns:a16="http://schemas.microsoft.com/office/drawing/2014/main" id="{000587D5-6C93-4A29-947B-67AB38E3AD93}"/>
                    </a:ext>
                  </a:extLst>
                </p14:cNvPr>
                <p14:cNvContentPartPr/>
                <p14:nvPr/>
              </p14:nvContentPartPr>
              <p14:xfrm>
                <a:off x="5190269" y="4011351"/>
                <a:ext cx="537840" cy="474480"/>
              </p14:xfrm>
            </p:contentPart>
          </mc:Choice>
          <mc:Fallback xmlns="">
            <p:pic>
              <p:nvPicPr>
                <p:cNvPr id="16" name="Encre 15">
                  <a:extLst>
                    <a:ext uri="{FF2B5EF4-FFF2-40B4-BE49-F238E27FC236}">
                      <a16:creationId xmlns:a16="http://schemas.microsoft.com/office/drawing/2014/main" id="{000587D5-6C93-4A29-947B-67AB38E3AD93}"/>
                    </a:ext>
                  </a:extLst>
                </p:cNvPr>
                <p:cNvPicPr/>
                <p:nvPr/>
              </p:nvPicPr>
              <p:blipFill>
                <a:blip r:embed="rId20"/>
                <a:stretch>
                  <a:fillRect/>
                </a:stretch>
              </p:blipFill>
              <p:spPr>
                <a:xfrm>
                  <a:off x="5128872" y="3954391"/>
                  <a:ext cx="660021" cy="587831"/>
                </a:xfrm>
                <a:prstGeom prst="rect">
                  <a:avLst/>
                </a:prstGeom>
              </p:spPr>
            </p:pic>
          </mc:Fallback>
        </mc:AlternateContent>
      </p:grpSp>
      <p:grpSp>
        <p:nvGrpSpPr>
          <p:cNvPr id="36" name="Groupe 35">
            <a:extLst>
              <a:ext uri="{FF2B5EF4-FFF2-40B4-BE49-F238E27FC236}">
                <a16:creationId xmlns:a16="http://schemas.microsoft.com/office/drawing/2014/main" id="{12FF1FA3-FD67-4042-BA85-EDE72A8D47E9}"/>
              </a:ext>
            </a:extLst>
          </p:cNvPr>
          <p:cNvGrpSpPr/>
          <p:nvPr/>
        </p:nvGrpSpPr>
        <p:grpSpPr>
          <a:xfrm>
            <a:off x="4891178" y="2970537"/>
            <a:ext cx="1993024" cy="1245040"/>
            <a:chOff x="6366029" y="2587551"/>
            <a:chExt cx="3355560" cy="2184840"/>
          </a:xfrm>
        </p:grpSpPr>
        <mc:AlternateContent xmlns:mc="http://schemas.openxmlformats.org/markup-compatibility/2006" xmlns:p14="http://schemas.microsoft.com/office/powerpoint/2010/main">
          <mc:Choice Requires="p14">
            <p:contentPart p14:bwMode="auto" r:id="rId21">
              <p14:nvContentPartPr>
                <p14:cNvPr id="17" name="Encre 16">
                  <a:extLst>
                    <a:ext uri="{FF2B5EF4-FFF2-40B4-BE49-F238E27FC236}">
                      <a16:creationId xmlns:a16="http://schemas.microsoft.com/office/drawing/2014/main" id="{2D6264E4-0719-42E3-B611-3C7BCCC70AB0}"/>
                    </a:ext>
                  </a:extLst>
                </p14:cNvPr>
                <p14:cNvContentPartPr/>
                <p14:nvPr/>
              </p14:nvContentPartPr>
              <p14:xfrm>
                <a:off x="7409669" y="2587551"/>
                <a:ext cx="2311920" cy="2184840"/>
              </p14:xfrm>
            </p:contentPart>
          </mc:Choice>
          <mc:Fallback xmlns="">
            <p:pic>
              <p:nvPicPr>
                <p:cNvPr id="17" name="Encre 16">
                  <a:extLst>
                    <a:ext uri="{FF2B5EF4-FFF2-40B4-BE49-F238E27FC236}">
                      <a16:creationId xmlns:a16="http://schemas.microsoft.com/office/drawing/2014/main" id="{2D6264E4-0719-42E3-B611-3C7BCCC70AB0}"/>
                    </a:ext>
                  </a:extLst>
                </p:cNvPr>
                <p:cNvPicPr/>
                <p:nvPr/>
              </p:nvPicPr>
              <p:blipFill>
                <a:blip r:embed="rId22"/>
                <a:stretch>
                  <a:fillRect/>
                </a:stretch>
              </p:blipFill>
              <p:spPr>
                <a:xfrm>
                  <a:off x="7304196" y="2477014"/>
                  <a:ext cx="2523472" cy="2405282"/>
                </a:xfrm>
                <a:prstGeom prst="rect">
                  <a:avLst/>
                </a:prstGeom>
              </p:spPr>
            </p:pic>
          </mc:Fallback>
        </mc:AlternateContent>
        <p:grpSp>
          <p:nvGrpSpPr>
            <p:cNvPr id="22" name="Groupe 21">
              <a:extLst>
                <a:ext uri="{FF2B5EF4-FFF2-40B4-BE49-F238E27FC236}">
                  <a16:creationId xmlns:a16="http://schemas.microsoft.com/office/drawing/2014/main" id="{7F0935C1-5C7A-474C-B577-9BE968A4CAF4}"/>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3">
                <p14:nvContentPartPr>
                  <p14:cNvPr id="18" name="Encre 17">
                    <a:extLst>
                      <a:ext uri="{FF2B5EF4-FFF2-40B4-BE49-F238E27FC236}">
                        <a16:creationId xmlns:a16="http://schemas.microsoft.com/office/drawing/2014/main" id="{DDEC53C5-A138-4541-9EEB-C0731C960397}"/>
                      </a:ext>
                    </a:extLst>
                  </p14:cNvPr>
                  <p14:cNvContentPartPr/>
                  <p14:nvPr/>
                </p14:nvContentPartPr>
                <p14:xfrm>
                  <a:off x="7717109" y="2913351"/>
                  <a:ext cx="306360" cy="227880"/>
                </p14:xfrm>
              </p:contentPart>
            </mc:Choice>
            <mc:Fallback xmlns="">
              <p:pic>
                <p:nvPicPr>
                  <p:cNvPr id="18" name="Encre 17">
                    <a:extLst>
                      <a:ext uri="{FF2B5EF4-FFF2-40B4-BE49-F238E27FC236}">
                        <a16:creationId xmlns:a16="http://schemas.microsoft.com/office/drawing/2014/main" id="{DDEC53C5-A138-4541-9EEB-C0731C960397}"/>
                      </a:ext>
                    </a:extLst>
                  </p:cNvPr>
                  <p:cNvPicPr/>
                  <p:nvPr/>
                </p:nvPicPr>
                <p:blipFill>
                  <a:blip r:embed="rId24"/>
                  <a:stretch>
                    <a:fillRect/>
                  </a:stretch>
                </p:blipFill>
                <p:spPr>
                  <a:xfrm>
                    <a:off x="7656564" y="2850858"/>
                    <a:ext cx="426845" cy="353498"/>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19" name="Encre 18">
                    <a:extLst>
                      <a:ext uri="{FF2B5EF4-FFF2-40B4-BE49-F238E27FC236}">
                        <a16:creationId xmlns:a16="http://schemas.microsoft.com/office/drawing/2014/main" id="{5CBFBFD0-6D9C-42F2-AF6B-415A3EF55FC5}"/>
                      </a:ext>
                    </a:extLst>
                  </p14:cNvPr>
                  <p14:cNvContentPartPr/>
                  <p14:nvPr/>
                </p14:nvContentPartPr>
                <p14:xfrm>
                  <a:off x="7849589" y="2984271"/>
                  <a:ext cx="360" cy="360"/>
                </p14:xfrm>
              </p:contentPart>
            </mc:Choice>
            <mc:Fallback xmlns="">
              <p:pic>
                <p:nvPicPr>
                  <p:cNvPr id="19" name="Encre 18">
                    <a:extLst>
                      <a:ext uri="{FF2B5EF4-FFF2-40B4-BE49-F238E27FC236}">
                        <a16:creationId xmlns:a16="http://schemas.microsoft.com/office/drawing/2014/main" id="{5CBFBFD0-6D9C-42F2-AF6B-415A3EF55FC5}"/>
                      </a:ext>
                    </a:extLst>
                  </p:cNvPr>
                  <p:cNvPicPr/>
                  <p:nvPr/>
                </p:nvPicPr>
                <p:blipFill>
                  <a:blip r:embed="rId9"/>
                  <a:stretch>
                    <a:fillRect/>
                  </a:stretch>
                </p:blipFill>
                <p:spPr>
                  <a:xfrm>
                    <a:off x="7813589" y="2948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0" name="Encre 19">
                    <a:extLst>
                      <a:ext uri="{FF2B5EF4-FFF2-40B4-BE49-F238E27FC236}">
                        <a16:creationId xmlns:a16="http://schemas.microsoft.com/office/drawing/2014/main" id="{3B641C40-B3C3-475F-8E2B-0DE3D0FAC190}"/>
                      </a:ext>
                    </a:extLst>
                  </p14:cNvPr>
                  <p14:cNvContentPartPr/>
                  <p14:nvPr/>
                </p14:nvContentPartPr>
                <p14:xfrm>
                  <a:off x="8278709" y="3042951"/>
                  <a:ext cx="307800" cy="226800"/>
                </p14:xfrm>
              </p:contentPart>
            </mc:Choice>
            <mc:Fallback xmlns="">
              <p:pic>
                <p:nvPicPr>
                  <p:cNvPr id="20" name="Encre 19">
                    <a:extLst>
                      <a:ext uri="{FF2B5EF4-FFF2-40B4-BE49-F238E27FC236}">
                        <a16:creationId xmlns:a16="http://schemas.microsoft.com/office/drawing/2014/main" id="{3B641C40-B3C3-475F-8E2B-0DE3D0FAC190}"/>
                      </a:ext>
                    </a:extLst>
                  </p:cNvPr>
                  <p:cNvPicPr/>
                  <p:nvPr/>
                </p:nvPicPr>
                <p:blipFill>
                  <a:blip r:embed="rId27"/>
                  <a:stretch>
                    <a:fillRect/>
                  </a:stretch>
                </p:blipFill>
                <p:spPr>
                  <a:xfrm>
                    <a:off x="8218118" y="2979776"/>
                    <a:ext cx="428375" cy="352519"/>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21" name="Encre 20">
                    <a:extLst>
                      <a:ext uri="{FF2B5EF4-FFF2-40B4-BE49-F238E27FC236}">
                        <a16:creationId xmlns:a16="http://schemas.microsoft.com/office/drawing/2014/main" id="{FFD81D06-3F37-4493-820A-D56AEED089D7}"/>
                      </a:ext>
                    </a:extLst>
                  </p14:cNvPr>
                  <p14:cNvContentPartPr/>
                  <p14:nvPr/>
                </p14:nvContentPartPr>
                <p14:xfrm>
                  <a:off x="8436029" y="3148431"/>
                  <a:ext cx="360" cy="360"/>
                </p14:xfrm>
              </p:contentPart>
            </mc:Choice>
            <mc:Fallback xmlns="">
              <p:pic>
                <p:nvPicPr>
                  <p:cNvPr id="21" name="Encre 20">
                    <a:extLst>
                      <a:ext uri="{FF2B5EF4-FFF2-40B4-BE49-F238E27FC236}">
                        <a16:creationId xmlns:a16="http://schemas.microsoft.com/office/drawing/2014/main" id="{FFD81D06-3F37-4493-820A-D56AEED089D7}"/>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34" name="Groupe 33">
              <a:extLst>
                <a:ext uri="{FF2B5EF4-FFF2-40B4-BE49-F238E27FC236}">
                  <a16:creationId xmlns:a16="http://schemas.microsoft.com/office/drawing/2014/main" id="{F9FECB7F-0104-4FA1-9A12-FFF0D10C7B9A}"/>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29">
                <p14:nvContentPartPr>
                  <p14:cNvPr id="23" name="Encre 22">
                    <a:extLst>
                      <a:ext uri="{FF2B5EF4-FFF2-40B4-BE49-F238E27FC236}">
                        <a16:creationId xmlns:a16="http://schemas.microsoft.com/office/drawing/2014/main" id="{BF4AF064-39F6-4226-AC7E-27D14DBB432E}"/>
                      </a:ext>
                    </a:extLst>
                  </p14:cNvPr>
                  <p14:cNvContentPartPr/>
                  <p14:nvPr/>
                </p14:nvContentPartPr>
                <p14:xfrm>
                  <a:off x="8031029" y="3683031"/>
                  <a:ext cx="360" cy="360"/>
                </p14:xfrm>
              </p:contentPart>
            </mc:Choice>
            <mc:Fallback xmlns="">
              <p:pic>
                <p:nvPicPr>
                  <p:cNvPr id="23" name="Encre 22">
                    <a:extLst>
                      <a:ext uri="{FF2B5EF4-FFF2-40B4-BE49-F238E27FC236}">
                        <a16:creationId xmlns:a16="http://schemas.microsoft.com/office/drawing/2014/main" id="{BF4AF064-39F6-4226-AC7E-27D14DBB432E}"/>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Encre 23">
                    <a:extLst>
                      <a:ext uri="{FF2B5EF4-FFF2-40B4-BE49-F238E27FC236}">
                        <a16:creationId xmlns:a16="http://schemas.microsoft.com/office/drawing/2014/main" id="{F2480003-1862-46D8-A5B4-8A1588E7D506}"/>
                      </a:ext>
                    </a:extLst>
                  </p14:cNvPr>
                  <p14:cNvContentPartPr/>
                  <p14:nvPr/>
                </p14:nvContentPartPr>
                <p14:xfrm>
                  <a:off x="7914749" y="3822351"/>
                  <a:ext cx="364320" cy="243000"/>
                </p14:xfrm>
              </p:contentPart>
            </mc:Choice>
            <mc:Fallback xmlns="">
              <p:pic>
                <p:nvPicPr>
                  <p:cNvPr id="24" name="Encre 23">
                    <a:extLst>
                      <a:ext uri="{FF2B5EF4-FFF2-40B4-BE49-F238E27FC236}">
                        <a16:creationId xmlns:a16="http://schemas.microsoft.com/office/drawing/2014/main" id="{F2480003-1862-46D8-A5B4-8A1588E7D506}"/>
                      </a:ext>
                    </a:extLst>
                  </p:cNvPr>
                  <p:cNvPicPr/>
                  <p:nvPr/>
                </p:nvPicPr>
                <p:blipFill>
                  <a:blip r:embed="rId31"/>
                  <a:stretch>
                    <a:fillRect/>
                  </a:stretch>
                </p:blipFill>
                <p:spPr>
                  <a:xfrm>
                    <a:off x="7854231" y="3759234"/>
                    <a:ext cx="484751" cy="368603"/>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6" name="Encre 25">
                    <a:extLst>
                      <a:ext uri="{FF2B5EF4-FFF2-40B4-BE49-F238E27FC236}">
                        <a16:creationId xmlns:a16="http://schemas.microsoft.com/office/drawing/2014/main" id="{E774C838-2B2A-45BE-A4C4-ADB089D8621F}"/>
                      </a:ext>
                    </a:extLst>
                  </p14:cNvPr>
                  <p14:cNvContentPartPr/>
                  <p14:nvPr/>
                </p14:nvContentPartPr>
                <p14:xfrm>
                  <a:off x="7910069" y="3800391"/>
                  <a:ext cx="69120" cy="39960"/>
                </p14:xfrm>
              </p:contentPart>
            </mc:Choice>
            <mc:Fallback xmlns="">
              <p:pic>
                <p:nvPicPr>
                  <p:cNvPr id="26" name="Encre 25">
                    <a:extLst>
                      <a:ext uri="{FF2B5EF4-FFF2-40B4-BE49-F238E27FC236}">
                        <a16:creationId xmlns:a16="http://schemas.microsoft.com/office/drawing/2014/main" id="{E774C838-2B2A-45BE-A4C4-ADB089D8621F}"/>
                      </a:ext>
                    </a:extLst>
                  </p:cNvPr>
                  <p:cNvPicPr/>
                  <p:nvPr/>
                </p:nvPicPr>
                <p:blipFill>
                  <a:blip r:embed="rId33"/>
                  <a:stretch>
                    <a:fillRect/>
                  </a:stretch>
                </p:blipFill>
                <p:spPr>
                  <a:xfrm>
                    <a:off x="7849965" y="3737953"/>
                    <a:ext cx="188728" cy="164211"/>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8" name="Encre 27">
                    <a:extLst>
                      <a:ext uri="{FF2B5EF4-FFF2-40B4-BE49-F238E27FC236}">
                        <a16:creationId xmlns:a16="http://schemas.microsoft.com/office/drawing/2014/main" id="{FC5BAAEE-3198-4BDF-9322-50A769FDACC6}"/>
                      </a:ext>
                    </a:extLst>
                  </p14:cNvPr>
                  <p14:cNvContentPartPr/>
                  <p14:nvPr/>
                </p14:nvContentPartPr>
                <p14:xfrm>
                  <a:off x="6366029" y="4022871"/>
                  <a:ext cx="1440720" cy="393840"/>
                </p14:xfrm>
              </p:contentPart>
            </mc:Choice>
            <mc:Fallback xmlns="">
              <p:pic>
                <p:nvPicPr>
                  <p:cNvPr id="28" name="Encre 27">
                    <a:extLst>
                      <a:ext uri="{FF2B5EF4-FFF2-40B4-BE49-F238E27FC236}">
                        <a16:creationId xmlns:a16="http://schemas.microsoft.com/office/drawing/2014/main" id="{FC5BAAEE-3198-4BDF-9322-50A769FDACC6}"/>
                      </a:ext>
                    </a:extLst>
                  </p:cNvPr>
                  <p:cNvPicPr/>
                  <p:nvPr/>
                </p:nvPicPr>
                <p:blipFill>
                  <a:blip r:embed="rId35"/>
                  <a:stretch>
                    <a:fillRect/>
                  </a:stretch>
                </p:blipFill>
                <p:spPr>
                  <a:xfrm>
                    <a:off x="6306049" y="3959756"/>
                    <a:ext cx="1561285" cy="51944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9" name="Encre 28">
                    <a:extLst>
                      <a:ext uri="{FF2B5EF4-FFF2-40B4-BE49-F238E27FC236}">
                        <a16:creationId xmlns:a16="http://schemas.microsoft.com/office/drawing/2014/main" id="{BED41513-7E3C-49A7-8A88-B85A35313679}"/>
                      </a:ext>
                    </a:extLst>
                  </p14:cNvPr>
                  <p14:cNvContentPartPr/>
                  <p14:nvPr/>
                </p14:nvContentPartPr>
                <p14:xfrm>
                  <a:off x="8125709" y="4072551"/>
                  <a:ext cx="508680" cy="166680"/>
                </p14:xfrm>
              </p:contentPart>
            </mc:Choice>
            <mc:Fallback xmlns="">
              <p:pic>
                <p:nvPicPr>
                  <p:cNvPr id="29" name="Encre 28">
                    <a:extLst>
                      <a:ext uri="{FF2B5EF4-FFF2-40B4-BE49-F238E27FC236}">
                        <a16:creationId xmlns:a16="http://schemas.microsoft.com/office/drawing/2014/main" id="{BED41513-7E3C-49A7-8A88-B85A35313679}"/>
                      </a:ext>
                    </a:extLst>
                  </p:cNvPr>
                  <p:cNvPicPr/>
                  <p:nvPr/>
                </p:nvPicPr>
                <p:blipFill>
                  <a:blip r:embed="rId37"/>
                  <a:stretch>
                    <a:fillRect/>
                  </a:stretch>
                </p:blipFill>
                <p:spPr>
                  <a:xfrm>
                    <a:off x="8065152" y="4009653"/>
                    <a:ext cx="629189" cy="291847"/>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31" name="Encre 30">
                    <a:extLst>
                      <a:ext uri="{FF2B5EF4-FFF2-40B4-BE49-F238E27FC236}">
                        <a16:creationId xmlns:a16="http://schemas.microsoft.com/office/drawing/2014/main" id="{0A0F0485-440A-4119-A8E2-FB01264740C4}"/>
                      </a:ext>
                    </a:extLst>
                  </p14:cNvPr>
                  <p14:cNvContentPartPr/>
                  <p14:nvPr/>
                </p14:nvContentPartPr>
                <p14:xfrm>
                  <a:off x="8479589" y="4131591"/>
                  <a:ext cx="165240" cy="83160"/>
                </p14:xfrm>
              </p:contentPart>
            </mc:Choice>
            <mc:Fallback xmlns="">
              <p:pic>
                <p:nvPicPr>
                  <p:cNvPr id="31" name="Encre 30">
                    <a:extLst>
                      <a:ext uri="{FF2B5EF4-FFF2-40B4-BE49-F238E27FC236}">
                        <a16:creationId xmlns:a16="http://schemas.microsoft.com/office/drawing/2014/main" id="{0A0F0485-440A-4119-A8E2-FB01264740C4}"/>
                      </a:ext>
                    </a:extLst>
                  </p:cNvPr>
                  <p:cNvPicPr/>
                  <p:nvPr/>
                </p:nvPicPr>
                <p:blipFill>
                  <a:blip r:embed="rId39"/>
                  <a:stretch>
                    <a:fillRect/>
                  </a:stretch>
                </p:blipFill>
                <p:spPr>
                  <a:xfrm>
                    <a:off x="8419062" y="4068591"/>
                    <a:ext cx="285690" cy="20853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33" name="Encre 32">
                    <a:extLst>
                      <a:ext uri="{FF2B5EF4-FFF2-40B4-BE49-F238E27FC236}">
                        <a16:creationId xmlns:a16="http://schemas.microsoft.com/office/drawing/2014/main" id="{352DBC9A-FED6-4DD4-A4BC-0C4B67394A8E}"/>
                      </a:ext>
                    </a:extLst>
                  </p14:cNvPr>
                  <p14:cNvContentPartPr/>
                  <p14:nvPr/>
                </p14:nvContentPartPr>
                <p14:xfrm>
                  <a:off x="8505149" y="3891831"/>
                  <a:ext cx="48600" cy="214560"/>
                </p14:xfrm>
              </p:contentPart>
            </mc:Choice>
            <mc:Fallback xmlns="">
              <p:pic>
                <p:nvPicPr>
                  <p:cNvPr id="33" name="Encre 32">
                    <a:extLst>
                      <a:ext uri="{FF2B5EF4-FFF2-40B4-BE49-F238E27FC236}">
                        <a16:creationId xmlns:a16="http://schemas.microsoft.com/office/drawing/2014/main" id="{352DBC9A-FED6-4DD4-A4BC-0C4B67394A8E}"/>
                      </a:ext>
                    </a:extLst>
                  </p:cNvPr>
                  <p:cNvPicPr/>
                  <p:nvPr/>
                </p:nvPicPr>
                <p:blipFill>
                  <a:blip r:embed="rId41"/>
                  <a:stretch>
                    <a:fillRect/>
                  </a:stretch>
                </p:blipFill>
                <p:spPr>
                  <a:xfrm>
                    <a:off x="8445749" y="3828725"/>
                    <a:ext cx="168000" cy="340141"/>
                  </a:xfrm>
                  <a:prstGeom prst="rect">
                    <a:avLst/>
                  </a:prstGeom>
                </p:spPr>
              </p:pic>
            </mc:Fallback>
          </mc:AlternateContent>
        </p:grpSp>
      </p:grpSp>
      <p:grpSp>
        <p:nvGrpSpPr>
          <p:cNvPr id="37" name="Groupe 36">
            <a:extLst>
              <a:ext uri="{FF2B5EF4-FFF2-40B4-BE49-F238E27FC236}">
                <a16:creationId xmlns:a16="http://schemas.microsoft.com/office/drawing/2014/main" id="{2FC1F4FD-499E-4702-AD3D-1D48B975618F}"/>
              </a:ext>
            </a:extLst>
          </p:cNvPr>
          <p:cNvGrpSpPr/>
          <p:nvPr/>
        </p:nvGrpSpPr>
        <p:grpSpPr>
          <a:xfrm>
            <a:off x="2255406" y="4822165"/>
            <a:ext cx="1919779" cy="1310673"/>
            <a:chOff x="6614789" y="3743511"/>
            <a:chExt cx="3063960" cy="2166840"/>
          </a:xfrm>
        </p:grpSpPr>
        <mc:AlternateContent xmlns:mc="http://schemas.openxmlformats.org/markup-compatibility/2006" xmlns:p14="http://schemas.microsoft.com/office/powerpoint/2010/main">
          <mc:Choice Requires="p14">
            <p:contentPart p14:bwMode="auto" r:id="rId42">
              <p14:nvContentPartPr>
                <p14:cNvPr id="38" name="Encre 37">
                  <a:extLst>
                    <a:ext uri="{FF2B5EF4-FFF2-40B4-BE49-F238E27FC236}">
                      <a16:creationId xmlns:a16="http://schemas.microsoft.com/office/drawing/2014/main" id="{654DB540-A171-46F8-86E6-F548637A6AE3}"/>
                    </a:ext>
                  </a:extLst>
                </p14:cNvPr>
                <p14:cNvContentPartPr/>
                <p14:nvPr/>
              </p14:nvContentPartPr>
              <p14:xfrm>
                <a:off x="7676069" y="3743511"/>
                <a:ext cx="1726920" cy="2166840"/>
              </p14:xfrm>
            </p:contentPart>
          </mc:Choice>
          <mc:Fallback xmlns="">
            <p:pic>
              <p:nvPicPr>
                <p:cNvPr id="38" name="Encre 37">
                  <a:extLst>
                    <a:ext uri="{FF2B5EF4-FFF2-40B4-BE49-F238E27FC236}">
                      <a16:creationId xmlns:a16="http://schemas.microsoft.com/office/drawing/2014/main" id="{654DB540-A171-46F8-86E6-F548637A6AE3}"/>
                    </a:ext>
                  </a:extLst>
                </p:cNvPr>
                <p:cNvPicPr/>
                <p:nvPr/>
              </p:nvPicPr>
              <p:blipFill>
                <a:blip r:embed="rId43"/>
                <a:stretch>
                  <a:fillRect/>
                </a:stretch>
              </p:blipFill>
              <p:spPr>
                <a:xfrm>
                  <a:off x="7575533" y="3639365"/>
                  <a:ext cx="1927417" cy="2374538"/>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9" name="Encre 38">
                  <a:extLst>
                    <a:ext uri="{FF2B5EF4-FFF2-40B4-BE49-F238E27FC236}">
                      <a16:creationId xmlns:a16="http://schemas.microsoft.com/office/drawing/2014/main" id="{63162E1C-AD6F-4D8F-AB46-B190F3D2210A}"/>
                    </a:ext>
                  </a:extLst>
                </p14:cNvPr>
                <p14:cNvContentPartPr/>
                <p14:nvPr/>
              </p14:nvContentPartPr>
              <p14:xfrm>
                <a:off x="8435309" y="4836831"/>
                <a:ext cx="622080" cy="588600"/>
              </p14:xfrm>
            </p:contentPart>
          </mc:Choice>
          <mc:Fallback xmlns="">
            <p:pic>
              <p:nvPicPr>
                <p:cNvPr id="39" name="Encre 38">
                  <a:extLst>
                    <a:ext uri="{FF2B5EF4-FFF2-40B4-BE49-F238E27FC236}">
                      <a16:creationId xmlns:a16="http://schemas.microsoft.com/office/drawing/2014/main" id="{63162E1C-AD6F-4D8F-AB46-B190F3D2210A}"/>
                    </a:ext>
                  </a:extLst>
                </p:cNvPr>
                <p:cNvPicPr/>
                <p:nvPr/>
              </p:nvPicPr>
              <p:blipFill>
                <a:blip r:embed="rId45"/>
                <a:stretch>
                  <a:fillRect/>
                </a:stretch>
              </p:blipFill>
              <p:spPr>
                <a:xfrm>
                  <a:off x="8334788" y="4733380"/>
                  <a:ext cx="822547" cy="796096"/>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40" name="Encre 39">
                  <a:extLst>
                    <a:ext uri="{FF2B5EF4-FFF2-40B4-BE49-F238E27FC236}">
                      <a16:creationId xmlns:a16="http://schemas.microsoft.com/office/drawing/2014/main" id="{DE91CD09-7F62-45E2-8C1B-CD23DCE1B28F}"/>
                    </a:ext>
                  </a:extLst>
                </p14:cNvPr>
                <p14:cNvContentPartPr/>
                <p14:nvPr/>
              </p14:nvContentPartPr>
              <p14:xfrm>
                <a:off x="8332709" y="4295751"/>
                <a:ext cx="360" cy="360"/>
              </p14:xfrm>
            </p:contentPart>
          </mc:Choice>
          <mc:Fallback xmlns="">
            <p:pic>
              <p:nvPicPr>
                <p:cNvPr id="40" name="Encre 39">
                  <a:extLst>
                    <a:ext uri="{FF2B5EF4-FFF2-40B4-BE49-F238E27FC236}">
                      <a16:creationId xmlns:a16="http://schemas.microsoft.com/office/drawing/2014/main" id="{DE91CD09-7F62-45E2-8C1B-CD23DCE1B28F}"/>
                    </a:ext>
                  </a:extLst>
                </p:cNvPr>
                <p:cNvPicPr/>
                <p:nvPr/>
              </p:nvPicPr>
              <p:blipFill>
                <a:blip r:embed="rId47"/>
                <a:stretch>
                  <a:fillRect/>
                </a:stretch>
              </p:blipFill>
              <p:spPr>
                <a:xfrm>
                  <a:off x="8270069" y="423275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41" name="Encre 40">
                  <a:extLst>
                    <a:ext uri="{FF2B5EF4-FFF2-40B4-BE49-F238E27FC236}">
                      <a16:creationId xmlns:a16="http://schemas.microsoft.com/office/drawing/2014/main" id="{68F57136-CDDA-4B1E-9E02-C293DC28A25A}"/>
                    </a:ext>
                  </a:extLst>
                </p14:cNvPr>
                <p14:cNvContentPartPr/>
                <p14:nvPr/>
              </p14:nvContentPartPr>
              <p14:xfrm>
                <a:off x="9221189" y="4313031"/>
                <a:ext cx="360" cy="360"/>
              </p14:xfrm>
            </p:contentPart>
          </mc:Choice>
          <mc:Fallback xmlns="">
            <p:pic>
              <p:nvPicPr>
                <p:cNvPr id="41" name="Encre 40">
                  <a:extLst>
                    <a:ext uri="{FF2B5EF4-FFF2-40B4-BE49-F238E27FC236}">
                      <a16:creationId xmlns:a16="http://schemas.microsoft.com/office/drawing/2014/main" id="{68F57136-CDDA-4B1E-9E02-C293DC28A25A}"/>
                    </a:ext>
                  </a:extLst>
                </p:cNvPr>
                <p:cNvPicPr/>
                <p:nvPr/>
              </p:nvPicPr>
              <p:blipFill>
                <a:blip r:embed="rId47"/>
                <a:stretch>
                  <a:fillRect/>
                </a:stretch>
              </p:blipFill>
              <p:spPr>
                <a:xfrm>
                  <a:off x="9158189" y="425003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42" name="Encre 41">
                  <a:extLst>
                    <a:ext uri="{FF2B5EF4-FFF2-40B4-BE49-F238E27FC236}">
                      <a16:creationId xmlns:a16="http://schemas.microsoft.com/office/drawing/2014/main" id="{32389066-9901-4382-ADF0-FE352AD35036}"/>
                    </a:ext>
                  </a:extLst>
                </p14:cNvPr>
                <p14:cNvContentPartPr/>
                <p14:nvPr/>
              </p14:nvContentPartPr>
              <p14:xfrm>
                <a:off x="6614789" y="4872831"/>
                <a:ext cx="968040" cy="388800"/>
              </p14:xfrm>
            </p:contentPart>
          </mc:Choice>
          <mc:Fallback xmlns="">
            <p:pic>
              <p:nvPicPr>
                <p:cNvPr id="42" name="Encre 41">
                  <a:extLst>
                    <a:ext uri="{FF2B5EF4-FFF2-40B4-BE49-F238E27FC236}">
                      <a16:creationId xmlns:a16="http://schemas.microsoft.com/office/drawing/2014/main" id="{32389066-9901-4382-ADF0-FE352AD35036}"/>
                    </a:ext>
                  </a:extLst>
                </p:cNvPr>
                <p:cNvPicPr/>
                <p:nvPr/>
              </p:nvPicPr>
              <p:blipFill>
                <a:blip r:embed="rId50"/>
                <a:stretch>
                  <a:fillRect/>
                </a:stretch>
              </p:blipFill>
              <p:spPr>
                <a:xfrm>
                  <a:off x="6586064" y="4843106"/>
                  <a:ext cx="1024916" cy="447655"/>
                </a:xfrm>
                <a:prstGeom prst="rect">
                  <a:avLst/>
                </a:prstGeom>
              </p:spPr>
            </p:pic>
          </mc:Fallback>
        </mc:AlternateContent>
        <p:grpSp>
          <p:nvGrpSpPr>
            <p:cNvPr id="43" name="Groupe 42">
              <a:extLst>
                <a:ext uri="{FF2B5EF4-FFF2-40B4-BE49-F238E27FC236}">
                  <a16:creationId xmlns:a16="http://schemas.microsoft.com/office/drawing/2014/main" id="{3A53AA78-25D8-44D8-A493-4260AB9BB87F}"/>
                </a:ext>
              </a:extLst>
            </p:cNvPr>
            <p:cNvGrpSpPr/>
            <p:nvPr/>
          </p:nvGrpSpPr>
          <p:grpSpPr>
            <a:xfrm>
              <a:off x="8211389" y="5201511"/>
              <a:ext cx="765000" cy="434160"/>
              <a:chOff x="8211389" y="5201511"/>
              <a:chExt cx="765000" cy="434160"/>
            </a:xfrm>
          </p:grpSpPr>
          <mc:AlternateContent xmlns:mc="http://schemas.openxmlformats.org/markup-compatibility/2006" xmlns:p14="http://schemas.microsoft.com/office/powerpoint/2010/main">
            <mc:Choice Requires="p14">
              <p:contentPart p14:bwMode="auto" r:id="rId51">
                <p14:nvContentPartPr>
                  <p14:cNvPr id="45" name="Encre 44">
                    <a:extLst>
                      <a:ext uri="{FF2B5EF4-FFF2-40B4-BE49-F238E27FC236}">
                        <a16:creationId xmlns:a16="http://schemas.microsoft.com/office/drawing/2014/main" id="{FF1EBAE0-996B-4B6B-9C3A-E8C835398A69}"/>
                      </a:ext>
                    </a:extLst>
                  </p14:cNvPr>
                  <p14:cNvContentPartPr/>
                  <p14:nvPr/>
                </p14:nvContentPartPr>
                <p14:xfrm>
                  <a:off x="8280869" y="5270631"/>
                  <a:ext cx="606240" cy="365040"/>
                </p14:xfrm>
              </p:contentPart>
            </mc:Choice>
            <mc:Fallback xmlns="">
              <p:pic>
                <p:nvPicPr>
                  <p:cNvPr id="45" name="Encre 44">
                    <a:extLst>
                      <a:ext uri="{FF2B5EF4-FFF2-40B4-BE49-F238E27FC236}">
                        <a16:creationId xmlns:a16="http://schemas.microsoft.com/office/drawing/2014/main" id="{FF1EBAE0-996B-4B6B-9C3A-E8C835398A69}"/>
                      </a:ext>
                    </a:extLst>
                  </p:cNvPr>
                  <p:cNvPicPr/>
                  <p:nvPr/>
                </p:nvPicPr>
                <p:blipFill>
                  <a:blip r:embed="rId52"/>
                  <a:stretch>
                    <a:fillRect/>
                  </a:stretch>
                </p:blipFill>
                <p:spPr>
                  <a:xfrm>
                    <a:off x="8252739" y="5240905"/>
                    <a:ext cx="663075" cy="423898"/>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6" name="Encre 45">
                    <a:extLst>
                      <a:ext uri="{FF2B5EF4-FFF2-40B4-BE49-F238E27FC236}">
                        <a16:creationId xmlns:a16="http://schemas.microsoft.com/office/drawing/2014/main" id="{81E74E94-C719-4B1E-8476-EEFF22161234}"/>
                      </a:ext>
                    </a:extLst>
                  </p14:cNvPr>
                  <p14:cNvContentPartPr/>
                  <p14:nvPr/>
                </p14:nvContentPartPr>
                <p14:xfrm>
                  <a:off x="8211389" y="5201511"/>
                  <a:ext cx="156240" cy="82440"/>
                </p14:xfrm>
              </p:contentPart>
            </mc:Choice>
            <mc:Fallback xmlns="">
              <p:pic>
                <p:nvPicPr>
                  <p:cNvPr id="46" name="Encre 45">
                    <a:extLst>
                      <a:ext uri="{FF2B5EF4-FFF2-40B4-BE49-F238E27FC236}">
                        <a16:creationId xmlns:a16="http://schemas.microsoft.com/office/drawing/2014/main" id="{81E74E94-C719-4B1E-8476-EEFF22161234}"/>
                      </a:ext>
                    </a:extLst>
                  </p:cNvPr>
                  <p:cNvPicPr/>
                  <p:nvPr/>
                </p:nvPicPr>
                <p:blipFill>
                  <a:blip r:embed="rId54"/>
                  <a:stretch>
                    <a:fillRect/>
                  </a:stretch>
                </p:blipFill>
                <p:spPr>
                  <a:xfrm>
                    <a:off x="8182668" y="5171856"/>
                    <a:ext cx="213107" cy="141156"/>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7" name="Encre 46">
                    <a:extLst>
                      <a:ext uri="{FF2B5EF4-FFF2-40B4-BE49-F238E27FC236}">
                        <a16:creationId xmlns:a16="http://schemas.microsoft.com/office/drawing/2014/main" id="{BEA8B61E-29EB-40CB-9E53-0731671F3C63}"/>
                      </a:ext>
                    </a:extLst>
                  </p14:cNvPr>
                  <p14:cNvContentPartPr/>
                  <p14:nvPr/>
                </p14:nvContentPartPr>
                <p14:xfrm>
                  <a:off x="8841749" y="5563671"/>
                  <a:ext cx="134640" cy="68040"/>
                </p14:xfrm>
              </p:contentPart>
            </mc:Choice>
            <mc:Fallback xmlns="">
              <p:pic>
                <p:nvPicPr>
                  <p:cNvPr id="47" name="Encre 46">
                    <a:extLst>
                      <a:ext uri="{FF2B5EF4-FFF2-40B4-BE49-F238E27FC236}">
                        <a16:creationId xmlns:a16="http://schemas.microsoft.com/office/drawing/2014/main" id="{BEA8B61E-29EB-40CB-9E53-0731671F3C63}"/>
                      </a:ext>
                    </a:extLst>
                  </p:cNvPr>
                  <p:cNvPicPr/>
                  <p:nvPr/>
                </p:nvPicPr>
                <p:blipFill>
                  <a:blip r:embed="rId56"/>
                  <a:stretch>
                    <a:fillRect/>
                  </a:stretch>
                </p:blipFill>
                <p:spPr>
                  <a:xfrm>
                    <a:off x="8813102" y="5534088"/>
                    <a:ext cx="191361" cy="126614"/>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7">
              <p14:nvContentPartPr>
                <p14:cNvPr id="44" name="Encre 43">
                  <a:extLst>
                    <a:ext uri="{FF2B5EF4-FFF2-40B4-BE49-F238E27FC236}">
                      <a16:creationId xmlns:a16="http://schemas.microsoft.com/office/drawing/2014/main" id="{D175DFE4-A089-4FC8-8C44-765DAF3C453C}"/>
                    </a:ext>
                  </a:extLst>
                </p14:cNvPr>
                <p14:cNvContentPartPr/>
                <p14:nvPr/>
              </p14:nvContentPartPr>
              <p14:xfrm>
                <a:off x="9376349" y="3821271"/>
                <a:ext cx="302400" cy="516600"/>
              </p14:xfrm>
            </p:contentPart>
          </mc:Choice>
          <mc:Fallback xmlns="">
            <p:pic>
              <p:nvPicPr>
                <p:cNvPr id="44" name="Encre 43">
                  <a:extLst>
                    <a:ext uri="{FF2B5EF4-FFF2-40B4-BE49-F238E27FC236}">
                      <a16:creationId xmlns:a16="http://schemas.microsoft.com/office/drawing/2014/main" id="{D175DFE4-A089-4FC8-8C44-765DAF3C453C}"/>
                    </a:ext>
                  </a:extLst>
                </p:cNvPr>
                <p:cNvPicPr/>
                <p:nvPr/>
              </p:nvPicPr>
              <p:blipFill>
                <a:blip r:embed="rId58"/>
                <a:stretch>
                  <a:fillRect/>
                </a:stretch>
              </p:blipFill>
              <p:spPr>
                <a:xfrm>
                  <a:off x="9276505" y="3717118"/>
                  <a:ext cx="502661" cy="724311"/>
                </a:xfrm>
                <a:prstGeom prst="rect">
                  <a:avLst/>
                </a:prstGeom>
              </p:spPr>
            </p:pic>
          </mc:Fallback>
        </mc:AlternateContent>
      </p:grpSp>
      <p:grpSp>
        <p:nvGrpSpPr>
          <p:cNvPr id="48" name="Groupe 47">
            <a:extLst>
              <a:ext uri="{FF2B5EF4-FFF2-40B4-BE49-F238E27FC236}">
                <a16:creationId xmlns:a16="http://schemas.microsoft.com/office/drawing/2014/main" id="{B2B4EDD2-852A-4D9E-B7EE-14FFE7A40CB8}"/>
              </a:ext>
            </a:extLst>
          </p:cNvPr>
          <p:cNvGrpSpPr/>
          <p:nvPr/>
        </p:nvGrpSpPr>
        <p:grpSpPr>
          <a:xfrm>
            <a:off x="7296637" y="5017917"/>
            <a:ext cx="1440360" cy="1372320"/>
            <a:chOff x="2081669" y="4165431"/>
            <a:chExt cx="1440360" cy="1372320"/>
          </a:xfrm>
        </p:grpSpPr>
        <mc:AlternateContent xmlns:mc="http://schemas.openxmlformats.org/markup-compatibility/2006" xmlns:p14="http://schemas.microsoft.com/office/powerpoint/2010/main">
          <mc:Choice Requires="p14">
            <p:contentPart p14:bwMode="auto" r:id="rId59">
              <p14:nvContentPartPr>
                <p14:cNvPr id="49" name="Encre 48">
                  <a:extLst>
                    <a:ext uri="{FF2B5EF4-FFF2-40B4-BE49-F238E27FC236}">
                      <a16:creationId xmlns:a16="http://schemas.microsoft.com/office/drawing/2014/main" id="{136B3FEF-5945-498C-AF4D-649ECCEA2CD6}"/>
                    </a:ext>
                  </a:extLst>
                </p14:cNvPr>
                <p14:cNvContentPartPr/>
                <p14:nvPr/>
              </p14:nvContentPartPr>
              <p14:xfrm>
                <a:off x="2275349" y="4165431"/>
                <a:ext cx="935640" cy="974880"/>
              </p14:xfrm>
            </p:contentPart>
          </mc:Choice>
          <mc:Fallback xmlns="">
            <p:pic>
              <p:nvPicPr>
                <p:cNvPr id="49" name="Encre 48">
                  <a:extLst>
                    <a:ext uri="{FF2B5EF4-FFF2-40B4-BE49-F238E27FC236}">
                      <a16:creationId xmlns:a16="http://schemas.microsoft.com/office/drawing/2014/main" id="{136B3FEF-5945-498C-AF4D-649ECCEA2CD6}"/>
                    </a:ext>
                  </a:extLst>
                </p:cNvPr>
                <p:cNvPicPr/>
                <p:nvPr/>
              </p:nvPicPr>
              <p:blipFill>
                <a:blip r:embed="rId60"/>
                <a:stretch>
                  <a:fillRect/>
                </a:stretch>
              </p:blipFill>
              <p:spPr>
                <a:xfrm>
                  <a:off x="2212349" y="4102431"/>
                  <a:ext cx="1061280" cy="1100520"/>
                </a:xfrm>
                <a:prstGeom prst="rect">
                  <a:avLst/>
                </a:prstGeom>
              </p:spPr>
            </p:pic>
          </mc:Fallback>
        </mc:AlternateContent>
        <p:grpSp>
          <p:nvGrpSpPr>
            <p:cNvPr id="50" name="Groupe 49">
              <a:extLst>
                <a:ext uri="{FF2B5EF4-FFF2-40B4-BE49-F238E27FC236}">
                  <a16:creationId xmlns:a16="http://schemas.microsoft.com/office/drawing/2014/main" id="{F6D7A17E-B474-4A76-A453-BCE8D8DCB173}"/>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61">
                <p14:nvContentPartPr>
                  <p14:cNvPr id="61" name="Encre 60">
                    <a:extLst>
                      <a:ext uri="{FF2B5EF4-FFF2-40B4-BE49-F238E27FC236}">
                        <a16:creationId xmlns:a16="http://schemas.microsoft.com/office/drawing/2014/main" id="{08F8A3A1-DF71-42FB-864C-0CBE64B842B8}"/>
                      </a:ext>
                    </a:extLst>
                  </p14:cNvPr>
                  <p14:cNvContentPartPr/>
                  <p14:nvPr/>
                </p14:nvContentPartPr>
                <p14:xfrm>
                  <a:off x="2525189" y="4458831"/>
                  <a:ext cx="161280" cy="62280"/>
                </p14:xfrm>
              </p:contentPart>
            </mc:Choice>
            <mc:Fallback xmlns="">
              <p:pic>
                <p:nvPicPr>
                  <p:cNvPr id="61" name="Encre 60">
                    <a:extLst>
                      <a:ext uri="{FF2B5EF4-FFF2-40B4-BE49-F238E27FC236}">
                        <a16:creationId xmlns:a16="http://schemas.microsoft.com/office/drawing/2014/main" id="{08F8A3A1-DF71-42FB-864C-0CBE64B842B8}"/>
                      </a:ext>
                    </a:extLst>
                  </p:cNvPr>
                  <p:cNvPicPr/>
                  <p:nvPr/>
                </p:nvPicPr>
                <p:blipFill>
                  <a:blip r:embed="rId62"/>
                  <a:stretch>
                    <a:fillRect/>
                  </a:stretch>
                </p:blipFill>
                <p:spPr>
                  <a:xfrm>
                    <a:off x="2516549" y="4450191"/>
                    <a:ext cx="1789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62" name="Encre 61">
                    <a:extLst>
                      <a:ext uri="{FF2B5EF4-FFF2-40B4-BE49-F238E27FC236}">
                        <a16:creationId xmlns:a16="http://schemas.microsoft.com/office/drawing/2014/main" id="{7D833524-EDA0-4D1F-90A9-4E271D342785}"/>
                      </a:ext>
                    </a:extLst>
                  </p14:cNvPr>
                  <p14:cNvContentPartPr/>
                  <p14:nvPr/>
                </p14:nvContentPartPr>
                <p14:xfrm>
                  <a:off x="2898149" y="4496631"/>
                  <a:ext cx="102600" cy="78480"/>
                </p14:xfrm>
              </p:contentPart>
            </mc:Choice>
            <mc:Fallback xmlns="">
              <p:pic>
                <p:nvPicPr>
                  <p:cNvPr id="62" name="Encre 61">
                    <a:extLst>
                      <a:ext uri="{FF2B5EF4-FFF2-40B4-BE49-F238E27FC236}">
                        <a16:creationId xmlns:a16="http://schemas.microsoft.com/office/drawing/2014/main" id="{7D833524-EDA0-4D1F-90A9-4E271D342785}"/>
                      </a:ext>
                    </a:extLst>
                  </p:cNvPr>
                  <p:cNvPicPr/>
                  <p:nvPr/>
                </p:nvPicPr>
                <p:blipFill>
                  <a:blip r:embed="rId64"/>
                  <a:stretch>
                    <a:fillRect/>
                  </a:stretch>
                </p:blipFill>
                <p:spPr>
                  <a:xfrm>
                    <a:off x="2889149" y="4487991"/>
                    <a:ext cx="1202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63" name="Encre 62">
                    <a:extLst>
                      <a:ext uri="{FF2B5EF4-FFF2-40B4-BE49-F238E27FC236}">
                        <a16:creationId xmlns:a16="http://schemas.microsoft.com/office/drawing/2014/main" id="{9F28A286-3D6A-4D84-B07E-BF3EC7FAAB99}"/>
                      </a:ext>
                    </a:extLst>
                  </p14:cNvPr>
                  <p14:cNvContentPartPr/>
                  <p14:nvPr/>
                </p14:nvContentPartPr>
                <p14:xfrm>
                  <a:off x="2708429" y="4692471"/>
                  <a:ext cx="122040" cy="60840"/>
                </p14:xfrm>
              </p:contentPart>
            </mc:Choice>
            <mc:Fallback xmlns="">
              <p:pic>
                <p:nvPicPr>
                  <p:cNvPr id="63" name="Encre 62">
                    <a:extLst>
                      <a:ext uri="{FF2B5EF4-FFF2-40B4-BE49-F238E27FC236}">
                        <a16:creationId xmlns:a16="http://schemas.microsoft.com/office/drawing/2014/main" id="{9F28A286-3D6A-4D84-B07E-BF3EC7FAAB99}"/>
                      </a:ext>
                    </a:extLst>
                  </p:cNvPr>
                  <p:cNvPicPr/>
                  <p:nvPr/>
                </p:nvPicPr>
                <p:blipFill>
                  <a:blip r:embed="rId66"/>
                  <a:stretch>
                    <a:fillRect/>
                  </a:stretch>
                </p:blipFill>
                <p:spPr>
                  <a:xfrm>
                    <a:off x="2699429" y="4683471"/>
                    <a:ext cx="1396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64" name="Encre 63">
                    <a:extLst>
                      <a:ext uri="{FF2B5EF4-FFF2-40B4-BE49-F238E27FC236}">
                        <a16:creationId xmlns:a16="http://schemas.microsoft.com/office/drawing/2014/main" id="{1FF14B01-24E8-4ACB-9ECE-CB4B0D570C3F}"/>
                      </a:ext>
                    </a:extLst>
                  </p14:cNvPr>
                  <p14:cNvContentPartPr/>
                  <p14:nvPr/>
                </p14:nvContentPartPr>
                <p14:xfrm>
                  <a:off x="2622029" y="4782831"/>
                  <a:ext cx="380160" cy="162000"/>
                </p14:xfrm>
              </p:contentPart>
            </mc:Choice>
            <mc:Fallback xmlns="">
              <p:pic>
                <p:nvPicPr>
                  <p:cNvPr id="64" name="Encre 63">
                    <a:extLst>
                      <a:ext uri="{FF2B5EF4-FFF2-40B4-BE49-F238E27FC236}">
                        <a16:creationId xmlns:a16="http://schemas.microsoft.com/office/drawing/2014/main" id="{1FF14B01-24E8-4ACB-9ECE-CB4B0D570C3F}"/>
                      </a:ext>
                    </a:extLst>
                  </p:cNvPr>
                  <p:cNvPicPr/>
                  <p:nvPr/>
                </p:nvPicPr>
                <p:blipFill>
                  <a:blip r:embed="rId68"/>
                  <a:stretch>
                    <a:fillRect/>
                  </a:stretch>
                </p:blipFill>
                <p:spPr>
                  <a:xfrm>
                    <a:off x="2613029" y="4774191"/>
                    <a:ext cx="3978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65" name="Encre 64">
                    <a:extLst>
                      <a:ext uri="{FF2B5EF4-FFF2-40B4-BE49-F238E27FC236}">
                        <a16:creationId xmlns:a16="http://schemas.microsoft.com/office/drawing/2014/main" id="{7B29B864-9C1B-4840-9BC9-DEA5F29EAAFC}"/>
                      </a:ext>
                    </a:extLst>
                  </p14:cNvPr>
                  <p14:cNvContentPartPr/>
                  <p14:nvPr/>
                </p14:nvContentPartPr>
                <p14:xfrm>
                  <a:off x="2610509" y="4761591"/>
                  <a:ext cx="65520" cy="32040"/>
                </p14:xfrm>
              </p:contentPart>
            </mc:Choice>
            <mc:Fallback xmlns="">
              <p:pic>
                <p:nvPicPr>
                  <p:cNvPr id="65" name="Encre 64">
                    <a:extLst>
                      <a:ext uri="{FF2B5EF4-FFF2-40B4-BE49-F238E27FC236}">
                        <a16:creationId xmlns:a16="http://schemas.microsoft.com/office/drawing/2014/main" id="{7B29B864-9C1B-4840-9BC9-DEA5F29EAAFC}"/>
                      </a:ext>
                    </a:extLst>
                  </p:cNvPr>
                  <p:cNvPicPr/>
                  <p:nvPr/>
                </p:nvPicPr>
                <p:blipFill>
                  <a:blip r:embed="rId70"/>
                  <a:stretch>
                    <a:fillRect/>
                  </a:stretch>
                </p:blipFill>
                <p:spPr>
                  <a:xfrm>
                    <a:off x="2601869" y="4752591"/>
                    <a:ext cx="8316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66" name="Encre 65">
                    <a:extLst>
                      <a:ext uri="{FF2B5EF4-FFF2-40B4-BE49-F238E27FC236}">
                        <a16:creationId xmlns:a16="http://schemas.microsoft.com/office/drawing/2014/main" id="{36698F4A-4534-48F2-9FCE-D651F866C66C}"/>
                      </a:ext>
                    </a:extLst>
                  </p14:cNvPr>
                  <p14:cNvContentPartPr/>
                  <p14:nvPr/>
                </p14:nvContentPartPr>
                <p14:xfrm>
                  <a:off x="2948189" y="4763391"/>
                  <a:ext cx="71280" cy="15840"/>
                </p14:xfrm>
              </p:contentPart>
            </mc:Choice>
            <mc:Fallback xmlns="">
              <p:pic>
                <p:nvPicPr>
                  <p:cNvPr id="66" name="Encre 65">
                    <a:extLst>
                      <a:ext uri="{FF2B5EF4-FFF2-40B4-BE49-F238E27FC236}">
                        <a16:creationId xmlns:a16="http://schemas.microsoft.com/office/drawing/2014/main" id="{36698F4A-4534-48F2-9FCE-D651F866C66C}"/>
                      </a:ext>
                    </a:extLst>
                  </p:cNvPr>
                  <p:cNvPicPr/>
                  <p:nvPr/>
                </p:nvPicPr>
                <p:blipFill>
                  <a:blip r:embed="rId72"/>
                  <a:stretch>
                    <a:fillRect/>
                  </a:stretch>
                </p:blipFill>
                <p:spPr>
                  <a:xfrm>
                    <a:off x="2939189" y="4754391"/>
                    <a:ext cx="88920" cy="33480"/>
                  </a:xfrm>
                  <a:prstGeom prst="rect">
                    <a:avLst/>
                  </a:prstGeom>
                </p:spPr>
              </p:pic>
            </mc:Fallback>
          </mc:AlternateContent>
        </p:grpSp>
        <p:grpSp>
          <p:nvGrpSpPr>
            <p:cNvPr id="51" name="Groupe 50">
              <a:extLst>
                <a:ext uri="{FF2B5EF4-FFF2-40B4-BE49-F238E27FC236}">
                  <a16:creationId xmlns:a16="http://schemas.microsoft.com/office/drawing/2014/main" id="{F3EDEDF4-4F7B-4596-8463-C17BA0641C12}"/>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73">
                <p14:nvContentPartPr>
                  <p14:cNvPr id="58" name="Encre 57">
                    <a:extLst>
                      <a:ext uri="{FF2B5EF4-FFF2-40B4-BE49-F238E27FC236}">
                        <a16:creationId xmlns:a16="http://schemas.microsoft.com/office/drawing/2014/main" id="{FF37D782-54E7-4D4A-B2B0-DAD4319206C8}"/>
                      </a:ext>
                    </a:extLst>
                  </p14:cNvPr>
                  <p14:cNvContentPartPr/>
                  <p14:nvPr/>
                </p14:nvContentPartPr>
                <p14:xfrm>
                  <a:off x="2837669" y="5296191"/>
                  <a:ext cx="360" cy="59040"/>
                </p14:xfrm>
              </p:contentPart>
            </mc:Choice>
            <mc:Fallback xmlns="">
              <p:pic>
                <p:nvPicPr>
                  <p:cNvPr id="58" name="Encre 57">
                    <a:extLst>
                      <a:ext uri="{FF2B5EF4-FFF2-40B4-BE49-F238E27FC236}">
                        <a16:creationId xmlns:a16="http://schemas.microsoft.com/office/drawing/2014/main" id="{FF37D782-54E7-4D4A-B2B0-DAD4319206C8}"/>
                      </a:ext>
                    </a:extLst>
                  </p:cNvPr>
                  <p:cNvPicPr/>
                  <p:nvPr/>
                </p:nvPicPr>
                <p:blipFill>
                  <a:blip r:embed="rId74"/>
                  <a:stretch>
                    <a:fillRect/>
                  </a:stretch>
                </p:blipFill>
                <p:spPr>
                  <a:xfrm>
                    <a:off x="2829029" y="5287551"/>
                    <a:ext cx="180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9" name="Encre 58">
                    <a:extLst>
                      <a:ext uri="{FF2B5EF4-FFF2-40B4-BE49-F238E27FC236}">
                        <a16:creationId xmlns:a16="http://schemas.microsoft.com/office/drawing/2014/main" id="{A36BF5DF-26CC-414C-B777-CE0ED87F72E8}"/>
                      </a:ext>
                    </a:extLst>
                  </p14:cNvPr>
                  <p14:cNvContentPartPr/>
                  <p14:nvPr/>
                </p14:nvContentPartPr>
                <p14:xfrm>
                  <a:off x="2872229" y="5253351"/>
                  <a:ext cx="360" cy="128160"/>
                </p14:xfrm>
              </p:contentPart>
            </mc:Choice>
            <mc:Fallback xmlns="">
              <p:pic>
                <p:nvPicPr>
                  <p:cNvPr id="59" name="Encre 58">
                    <a:extLst>
                      <a:ext uri="{FF2B5EF4-FFF2-40B4-BE49-F238E27FC236}">
                        <a16:creationId xmlns:a16="http://schemas.microsoft.com/office/drawing/2014/main" id="{A36BF5DF-26CC-414C-B777-CE0ED87F72E8}"/>
                      </a:ext>
                    </a:extLst>
                  </p:cNvPr>
                  <p:cNvPicPr/>
                  <p:nvPr/>
                </p:nvPicPr>
                <p:blipFill>
                  <a:blip r:embed="rId76"/>
                  <a:stretch>
                    <a:fillRect/>
                  </a:stretch>
                </p:blipFill>
                <p:spPr>
                  <a:xfrm>
                    <a:off x="2863589" y="5244351"/>
                    <a:ext cx="180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60" name="Encre 59">
                    <a:extLst>
                      <a:ext uri="{FF2B5EF4-FFF2-40B4-BE49-F238E27FC236}">
                        <a16:creationId xmlns:a16="http://schemas.microsoft.com/office/drawing/2014/main" id="{1276FC08-782D-44AB-8AAE-328C64A19124}"/>
                      </a:ext>
                    </a:extLst>
                  </p14:cNvPr>
                  <p14:cNvContentPartPr/>
                  <p14:nvPr/>
                </p14:nvContentPartPr>
                <p14:xfrm>
                  <a:off x="2672069" y="5339751"/>
                  <a:ext cx="446400" cy="198000"/>
                </p14:xfrm>
              </p:contentPart>
            </mc:Choice>
            <mc:Fallback xmlns="">
              <p:pic>
                <p:nvPicPr>
                  <p:cNvPr id="60" name="Encre 59">
                    <a:extLst>
                      <a:ext uri="{FF2B5EF4-FFF2-40B4-BE49-F238E27FC236}">
                        <a16:creationId xmlns:a16="http://schemas.microsoft.com/office/drawing/2014/main" id="{1276FC08-782D-44AB-8AAE-328C64A19124}"/>
                      </a:ext>
                    </a:extLst>
                  </p:cNvPr>
                  <p:cNvPicPr/>
                  <p:nvPr/>
                </p:nvPicPr>
                <p:blipFill>
                  <a:blip r:embed="rId78"/>
                  <a:stretch>
                    <a:fillRect/>
                  </a:stretch>
                </p:blipFill>
                <p:spPr>
                  <a:xfrm>
                    <a:off x="2663069" y="5331111"/>
                    <a:ext cx="464040" cy="215640"/>
                  </a:xfrm>
                  <a:prstGeom prst="rect">
                    <a:avLst/>
                  </a:prstGeom>
                </p:spPr>
              </p:pic>
            </mc:Fallback>
          </mc:AlternateContent>
        </p:grpSp>
        <p:grpSp>
          <p:nvGrpSpPr>
            <p:cNvPr id="52" name="Groupe 51">
              <a:extLst>
                <a:ext uri="{FF2B5EF4-FFF2-40B4-BE49-F238E27FC236}">
                  <a16:creationId xmlns:a16="http://schemas.microsoft.com/office/drawing/2014/main" id="{25DE72A9-F9DE-4EC0-9502-1A04CD726C2A}"/>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79">
                <p14:nvContentPartPr>
                  <p14:cNvPr id="56" name="Encre 55">
                    <a:extLst>
                      <a:ext uri="{FF2B5EF4-FFF2-40B4-BE49-F238E27FC236}">
                        <a16:creationId xmlns:a16="http://schemas.microsoft.com/office/drawing/2014/main" id="{1CA42B95-7FAC-4884-81E3-00E789F88FCF}"/>
                      </a:ext>
                    </a:extLst>
                  </p14:cNvPr>
                  <p14:cNvContentPartPr/>
                  <p14:nvPr/>
                </p14:nvContentPartPr>
                <p14:xfrm>
                  <a:off x="2164109" y="4899471"/>
                  <a:ext cx="61200" cy="239760"/>
                </p14:xfrm>
              </p:contentPart>
            </mc:Choice>
            <mc:Fallback xmlns="">
              <p:pic>
                <p:nvPicPr>
                  <p:cNvPr id="56" name="Encre 55">
                    <a:extLst>
                      <a:ext uri="{FF2B5EF4-FFF2-40B4-BE49-F238E27FC236}">
                        <a16:creationId xmlns:a16="http://schemas.microsoft.com/office/drawing/2014/main" id="{1CA42B95-7FAC-4884-81E3-00E789F88FCF}"/>
                      </a:ext>
                    </a:extLst>
                  </p:cNvPr>
                  <p:cNvPicPr/>
                  <p:nvPr/>
                </p:nvPicPr>
                <p:blipFill>
                  <a:blip r:embed="rId80"/>
                  <a:stretch>
                    <a:fillRect/>
                  </a:stretch>
                </p:blipFill>
                <p:spPr>
                  <a:xfrm>
                    <a:off x="2155469" y="4890831"/>
                    <a:ext cx="788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7" name="Encre 56">
                    <a:extLst>
                      <a:ext uri="{FF2B5EF4-FFF2-40B4-BE49-F238E27FC236}">
                        <a16:creationId xmlns:a16="http://schemas.microsoft.com/office/drawing/2014/main" id="{2F8AD72D-0438-4094-BA61-A8AD8D77D287}"/>
                      </a:ext>
                    </a:extLst>
                  </p14:cNvPr>
                  <p14:cNvContentPartPr/>
                  <p14:nvPr/>
                </p14:nvContentPartPr>
                <p14:xfrm>
                  <a:off x="2081669" y="4934031"/>
                  <a:ext cx="29520" cy="195480"/>
                </p14:xfrm>
              </p:contentPart>
            </mc:Choice>
            <mc:Fallback xmlns="">
              <p:pic>
                <p:nvPicPr>
                  <p:cNvPr id="57" name="Encre 56">
                    <a:extLst>
                      <a:ext uri="{FF2B5EF4-FFF2-40B4-BE49-F238E27FC236}">
                        <a16:creationId xmlns:a16="http://schemas.microsoft.com/office/drawing/2014/main" id="{2F8AD72D-0438-4094-BA61-A8AD8D77D287}"/>
                      </a:ext>
                    </a:extLst>
                  </p:cNvPr>
                  <p:cNvPicPr/>
                  <p:nvPr/>
                </p:nvPicPr>
                <p:blipFill>
                  <a:blip r:embed="rId82"/>
                  <a:stretch>
                    <a:fillRect/>
                  </a:stretch>
                </p:blipFill>
                <p:spPr>
                  <a:xfrm>
                    <a:off x="2072669" y="4925391"/>
                    <a:ext cx="47160" cy="213120"/>
                  </a:xfrm>
                  <a:prstGeom prst="rect">
                    <a:avLst/>
                  </a:prstGeom>
                </p:spPr>
              </p:pic>
            </mc:Fallback>
          </mc:AlternateContent>
        </p:grpSp>
        <p:grpSp>
          <p:nvGrpSpPr>
            <p:cNvPr id="53" name="Groupe 52">
              <a:extLst>
                <a:ext uri="{FF2B5EF4-FFF2-40B4-BE49-F238E27FC236}">
                  <a16:creationId xmlns:a16="http://schemas.microsoft.com/office/drawing/2014/main" id="{978EA189-3799-4B68-989D-0EF5C5FEE213}"/>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83">
                <p14:nvContentPartPr>
                  <p14:cNvPr id="54" name="Encre 53">
                    <a:extLst>
                      <a:ext uri="{FF2B5EF4-FFF2-40B4-BE49-F238E27FC236}">
                        <a16:creationId xmlns:a16="http://schemas.microsoft.com/office/drawing/2014/main" id="{677A592B-DA8E-467C-B7BC-06445B58E89A}"/>
                      </a:ext>
                    </a:extLst>
                  </p14:cNvPr>
                  <p14:cNvContentPartPr/>
                  <p14:nvPr/>
                </p14:nvContentPartPr>
                <p14:xfrm>
                  <a:off x="3398549" y="4899471"/>
                  <a:ext cx="36360" cy="181440"/>
                </p14:xfrm>
              </p:contentPart>
            </mc:Choice>
            <mc:Fallback xmlns="">
              <p:pic>
                <p:nvPicPr>
                  <p:cNvPr id="54" name="Encre 53">
                    <a:extLst>
                      <a:ext uri="{FF2B5EF4-FFF2-40B4-BE49-F238E27FC236}">
                        <a16:creationId xmlns:a16="http://schemas.microsoft.com/office/drawing/2014/main" id="{677A592B-DA8E-467C-B7BC-06445B58E89A}"/>
                      </a:ext>
                    </a:extLst>
                  </p:cNvPr>
                  <p:cNvPicPr/>
                  <p:nvPr/>
                </p:nvPicPr>
                <p:blipFill>
                  <a:blip r:embed="rId84"/>
                  <a:stretch>
                    <a:fillRect/>
                  </a:stretch>
                </p:blipFill>
                <p:spPr>
                  <a:xfrm>
                    <a:off x="3389909" y="4890831"/>
                    <a:ext cx="540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55" name="Encre 54">
                    <a:extLst>
                      <a:ext uri="{FF2B5EF4-FFF2-40B4-BE49-F238E27FC236}">
                        <a16:creationId xmlns:a16="http://schemas.microsoft.com/office/drawing/2014/main" id="{E29BF770-F39D-4DEC-8BA1-8C8747A4FAE8}"/>
                      </a:ext>
                    </a:extLst>
                  </p14:cNvPr>
                  <p14:cNvContentPartPr/>
                  <p14:nvPr/>
                </p14:nvContentPartPr>
                <p14:xfrm>
                  <a:off x="3441749" y="4847631"/>
                  <a:ext cx="80280" cy="275040"/>
                </p14:xfrm>
              </p:contentPart>
            </mc:Choice>
            <mc:Fallback xmlns="">
              <p:pic>
                <p:nvPicPr>
                  <p:cNvPr id="55" name="Encre 54">
                    <a:extLst>
                      <a:ext uri="{FF2B5EF4-FFF2-40B4-BE49-F238E27FC236}">
                        <a16:creationId xmlns:a16="http://schemas.microsoft.com/office/drawing/2014/main" id="{E29BF770-F39D-4DEC-8BA1-8C8747A4FAE8}"/>
                      </a:ext>
                    </a:extLst>
                  </p:cNvPr>
                  <p:cNvPicPr/>
                  <p:nvPr/>
                </p:nvPicPr>
                <p:blipFill>
                  <a:blip r:embed="rId86"/>
                  <a:stretch>
                    <a:fillRect/>
                  </a:stretch>
                </p:blipFill>
                <p:spPr>
                  <a:xfrm>
                    <a:off x="3432749" y="4838991"/>
                    <a:ext cx="97920" cy="292680"/>
                  </a:xfrm>
                  <a:prstGeom prst="rect">
                    <a:avLst/>
                  </a:prstGeom>
                </p:spPr>
              </p:pic>
            </mc:Fallback>
          </mc:AlternateContent>
        </p:grpSp>
      </p:grpSp>
      <p:sp>
        <p:nvSpPr>
          <p:cNvPr id="67" name="ZoneTexte 66">
            <a:extLst>
              <a:ext uri="{FF2B5EF4-FFF2-40B4-BE49-F238E27FC236}">
                <a16:creationId xmlns:a16="http://schemas.microsoft.com/office/drawing/2014/main" id="{0B7D952F-FD04-4494-9CD6-D431CA0C6551}"/>
              </a:ext>
            </a:extLst>
          </p:cNvPr>
          <p:cNvSpPr txBox="1"/>
          <p:nvPr/>
        </p:nvSpPr>
        <p:spPr>
          <a:xfrm>
            <a:off x="2184158" y="3065224"/>
            <a:ext cx="1768415"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sujet</a:t>
            </a:r>
          </a:p>
        </p:txBody>
      </p:sp>
      <p:sp>
        <p:nvSpPr>
          <p:cNvPr id="68" name="ZoneTexte 67">
            <a:extLst>
              <a:ext uri="{FF2B5EF4-FFF2-40B4-BE49-F238E27FC236}">
                <a16:creationId xmlns:a16="http://schemas.microsoft.com/office/drawing/2014/main" id="{768B5FEF-8856-4DF8-A147-2CF91DEE9AD6}"/>
              </a:ext>
            </a:extLst>
          </p:cNvPr>
          <p:cNvSpPr txBox="1"/>
          <p:nvPr/>
        </p:nvSpPr>
        <p:spPr>
          <a:xfrm>
            <a:off x="7331509" y="3238939"/>
            <a:ext cx="1768415"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verbe</a:t>
            </a:r>
          </a:p>
        </p:txBody>
      </p:sp>
      <p:sp>
        <p:nvSpPr>
          <p:cNvPr id="69" name="ZoneTexte 68">
            <a:extLst>
              <a:ext uri="{FF2B5EF4-FFF2-40B4-BE49-F238E27FC236}">
                <a16:creationId xmlns:a16="http://schemas.microsoft.com/office/drawing/2014/main" id="{A14997A8-C315-4B37-9F38-A187AA2D9C36}"/>
              </a:ext>
            </a:extLst>
          </p:cNvPr>
          <p:cNvSpPr txBox="1"/>
          <p:nvPr/>
        </p:nvSpPr>
        <p:spPr>
          <a:xfrm>
            <a:off x="4252243" y="5246668"/>
            <a:ext cx="2602314" cy="830997"/>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complément essentiel</a:t>
            </a:r>
          </a:p>
        </p:txBody>
      </p:sp>
      <p:sp>
        <p:nvSpPr>
          <p:cNvPr id="70" name="ZoneTexte 69">
            <a:extLst>
              <a:ext uri="{FF2B5EF4-FFF2-40B4-BE49-F238E27FC236}">
                <a16:creationId xmlns:a16="http://schemas.microsoft.com/office/drawing/2014/main" id="{1620AD25-521E-40B1-B0AC-96905B2D9A50}"/>
              </a:ext>
            </a:extLst>
          </p:cNvPr>
          <p:cNvSpPr txBox="1"/>
          <p:nvPr/>
        </p:nvSpPr>
        <p:spPr>
          <a:xfrm>
            <a:off x="8884002" y="5261390"/>
            <a:ext cx="2639629" cy="830997"/>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Le complément non essentiel</a:t>
            </a:r>
          </a:p>
        </p:txBody>
      </p:sp>
    </p:spTree>
    <p:extLst>
      <p:ext uri="{BB962C8B-B14F-4D97-AF65-F5344CB8AC3E}">
        <p14:creationId xmlns:p14="http://schemas.microsoft.com/office/powerpoint/2010/main" val="2206336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7" grpId="0"/>
      <p:bldP spid="68" grpId="0"/>
      <p:bldP spid="69" grpId="0"/>
      <p:bldP spid="7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ED10777-1F8B-47DF-92DF-2AA534333688}"/>
              </a:ext>
            </a:extLst>
          </p:cNvPr>
          <p:cNvSpPr>
            <a:spLocks noGrp="1"/>
          </p:cNvSpPr>
          <p:nvPr>
            <p:ph idx="1"/>
          </p:nvPr>
        </p:nvSpPr>
        <p:spPr/>
        <p:txBody>
          <a:bodyPr/>
          <a:lstStyle/>
          <a:p>
            <a:r>
              <a:rPr lang="fr-FR" dirty="0"/>
              <a:t>Dans une phrase, le sujet et le verbe se donnent la main.</a:t>
            </a:r>
          </a:p>
          <a:p>
            <a:endParaRPr lang="fr-FR" dirty="0"/>
          </a:p>
        </p:txBody>
      </p:sp>
      <p:sp>
        <p:nvSpPr>
          <p:cNvPr id="4" name="Espace réservé du pied de page 3">
            <a:extLst>
              <a:ext uri="{FF2B5EF4-FFF2-40B4-BE49-F238E27FC236}">
                <a16:creationId xmlns:a16="http://schemas.microsoft.com/office/drawing/2014/main" id="{60B2CBA1-BEA8-4EE8-A4FD-EE2BE17375F7}"/>
              </a:ext>
            </a:extLst>
          </p:cNvPr>
          <p:cNvSpPr>
            <a:spLocks noGrp="1"/>
          </p:cNvSpPr>
          <p:nvPr>
            <p:ph type="ftr" sz="quarter" idx="11"/>
          </p:nvPr>
        </p:nvSpPr>
        <p:spPr/>
        <p:txBody>
          <a:bodyPr/>
          <a:lstStyle/>
          <a:p>
            <a:r>
              <a:rPr lang="fr-FR"/>
              <a:t>www.dys-positif.fr</a:t>
            </a:r>
            <a:endParaRPr lang="fr-FR" dirty="0"/>
          </a:p>
        </p:txBody>
      </p:sp>
      <p:grpSp>
        <p:nvGrpSpPr>
          <p:cNvPr id="5" name="Groupe 4">
            <a:extLst>
              <a:ext uri="{FF2B5EF4-FFF2-40B4-BE49-F238E27FC236}">
                <a16:creationId xmlns:a16="http://schemas.microsoft.com/office/drawing/2014/main" id="{EEC9F117-0F62-493D-B2C2-456F33614792}"/>
              </a:ext>
            </a:extLst>
          </p:cNvPr>
          <p:cNvGrpSpPr/>
          <p:nvPr/>
        </p:nvGrpSpPr>
        <p:grpSpPr>
          <a:xfrm>
            <a:off x="3277150" y="3114803"/>
            <a:ext cx="1579158" cy="2104177"/>
            <a:chOff x="4513469" y="2484951"/>
            <a:chExt cx="1899360" cy="2208960"/>
          </a:xfrm>
        </p:grpSpPr>
        <p:grpSp>
          <p:nvGrpSpPr>
            <p:cNvPr id="6" name="Groupe 5">
              <a:extLst>
                <a:ext uri="{FF2B5EF4-FFF2-40B4-BE49-F238E27FC236}">
                  <a16:creationId xmlns:a16="http://schemas.microsoft.com/office/drawing/2014/main" id="{043D35E6-71C7-49FA-8657-7868DB618975}"/>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6" name="Encre 15">
                    <a:extLst>
                      <a:ext uri="{FF2B5EF4-FFF2-40B4-BE49-F238E27FC236}">
                        <a16:creationId xmlns:a16="http://schemas.microsoft.com/office/drawing/2014/main" id="{CD2B3E10-EC0B-48F0-BB26-0289BFE97F0F}"/>
                      </a:ext>
                    </a:extLst>
                  </p14:cNvPr>
                  <p14:cNvContentPartPr/>
                  <p14:nvPr/>
                </p14:nvContentPartPr>
                <p14:xfrm>
                  <a:off x="4513469" y="2527071"/>
                  <a:ext cx="1405440" cy="2166840"/>
                </p14:xfrm>
              </p:contentPart>
            </mc:Choice>
            <mc:Fallback xmlns="">
              <p:pic>
                <p:nvPicPr>
                  <p:cNvPr id="16" name="Encre 15">
                    <a:extLst>
                      <a:ext uri="{FF2B5EF4-FFF2-40B4-BE49-F238E27FC236}">
                        <a16:creationId xmlns:a16="http://schemas.microsoft.com/office/drawing/2014/main" id="{CD2B3E10-EC0B-48F0-BB26-0289BFE97F0F}"/>
                      </a:ext>
                    </a:extLst>
                  </p:cNvPr>
                  <p:cNvPicPr/>
                  <p:nvPr/>
                </p:nvPicPr>
                <p:blipFill>
                  <a:blip r:embed="rId3"/>
                  <a:stretch>
                    <a:fillRect/>
                  </a:stretch>
                </p:blipFill>
                <p:spPr>
                  <a:xfrm>
                    <a:off x="4437698" y="2461318"/>
                    <a:ext cx="1556549" cy="2298725"/>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7" name="Encre 16">
                    <a:extLst>
                      <a:ext uri="{FF2B5EF4-FFF2-40B4-BE49-F238E27FC236}">
                        <a16:creationId xmlns:a16="http://schemas.microsoft.com/office/drawing/2014/main" id="{FF08A48D-8F83-4FF4-91FF-8BBA42BD33E8}"/>
                      </a:ext>
                    </a:extLst>
                  </p14:cNvPr>
                  <p14:cNvContentPartPr/>
                  <p14:nvPr/>
                </p14:nvContentPartPr>
                <p14:xfrm>
                  <a:off x="5296469" y="2484951"/>
                  <a:ext cx="616320" cy="42480"/>
                </p14:xfrm>
              </p:contentPart>
            </mc:Choice>
            <mc:Fallback xmlns="">
              <p:pic>
                <p:nvPicPr>
                  <p:cNvPr id="17" name="Encre 16">
                    <a:extLst>
                      <a:ext uri="{FF2B5EF4-FFF2-40B4-BE49-F238E27FC236}">
                        <a16:creationId xmlns:a16="http://schemas.microsoft.com/office/drawing/2014/main" id="{FF08A48D-8F83-4FF4-91FF-8BBA42BD33E8}"/>
                      </a:ext>
                    </a:extLst>
                  </p:cNvPr>
                  <p:cNvPicPr/>
                  <p:nvPr/>
                </p:nvPicPr>
                <p:blipFill>
                  <a:blip r:embed="rId5"/>
                  <a:stretch>
                    <a:fillRect/>
                  </a:stretch>
                </p:blipFill>
                <p:spPr>
                  <a:xfrm>
                    <a:off x="5220674" y="2419539"/>
                    <a:ext cx="767476" cy="173679"/>
                  </a:xfrm>
                  <a:prstGeom prst="rect">
                    <a:avLst/>
                  </a:prstGeom>
                </p:spPr>
              </p:pic>
            </mc:Fallback>
          </mc:AlternateContent>
        </p:grpSp>
        <p:grpSp>
          <p:nvGrpSpPr>
            <p:cNvPr id="7" name="Groupe 6">
              <a:extLst>
                <a:ext uri="{FF2B5EF4-FFF2-40B4-BE49-F238E27FC236}">
                  <a16:creationId xmlns:a16="http://schemas.microsoft.com/office/drawing/2014/main" id="{67AA6A73-557C-4E80-B344-7EB336C5BF00}"/>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0" name="Encre 9">
                    <a:extLst>
                      <a:ext uri="{FF2B5EF4-FFF2-40B4-BE49-F238E27FC236}">
                        <a16:creationId xmlns:a16="http://schemas.microsoft.com/office/drawing/2014/main" id="{F9DFE7F4-81F0-41C3-95E9-76FBDABA0BDC}"/>
                      </a:ext>
                    </a:extLst>
                  </p14:cNvPr>
                  <p14:cNvContentPartPr/>
                  <p14:nvPr/>
                </p14:nvContentPartPr>
                <p14:xfrm>
                  <a:off x="5026829" y="2799591"/>
                  <a:ext cx="477360" cy="316440"/>
                </p14:xfrm>
              </p:contentPart>
            </mc:Choice>
            <mc:Fallback xmlns="">
              <p:pic>
                <p:nvPicPr>
                  <p:cNvPr id="10" name="Encre 9">
                    <a:extLst>
                      <a:ext uri="{FF2B5EF4-FFF2-40B4-BE49-F238E27FC236}">
                        <a16:creationId xmlns:a16="http://schemas.microsoft.com/office/drawing/2014/main" id="{F9DFE7F4-81F0-41C3-95E9-76FBDABA0BDC}"/>
                      </a:ext>
                    </a:extLst>
                  </p:cNvPr>
                  <p:cNvPicPr/>
                  <p:nvPr/>
                </p:nvPicPr>
                <p:blipFill>
                  <a:blip r:embed="rId7"/>
                  <a:stretch>
                    <a:fillRect/>
                  </a:stretch>
                </p:blipFill>
                <p:spPr>
                  <a:xfrm>
                    <a:off x="4983551" y="2762163"/>
                    <a:ext cx="563484" cy="391675"/>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Encre 10">
                    <a:extLst>
                      <a:ext uri="{FF2B5EF4-FFF2-40B4-BE49-F238E27FC236}">
                        <a16:creationId xmlns:a16="http://schemas.microsoft.com/office/drawing/2014/main" id="{281FC2E3-8315-41DA-B06E-C18E7201F180}"/>
                      </a:ext>
                    </a:extLst>
                  </p14:cNvPr>
                  <p14:cNvContentPartPr/>
                  <p14:nvPr/>
                </p14:nvContentPartPr>
                <p14:xfrm>
                  <a:off x="5252909" y="2966991"/>
                  <a:ext cx="1800" cy="360"/>
                </p14:xfrm>
              </p:contentPart>
            </mc:Choice>
            <mc:Fallback xmlns="">
              <p:pic>
                <p:nvPicPr>
                  <p:cNvPr id="11" name="Encre 10">
                    <a:extLst>
                      <a:ext uri="{FF2B5EF4-FFF2-40B4-BE49-F238E27FC236}">
                        <a16:creationId xmlns:a16="http://schemas.microsoft.com/office/drawing/2014/main" id="{281FC2E3-8315-41DA-B06E-C18E7201F180}"/>
                      </a:ext>
                    </a:extLst>
                  </p:cNvPr>
                  <p:cNvPicPr/>
                  <p:nvPr/>
                </p:nvPicPr>
                <p:blipFill>
                  <a:blip r:embed="rId9"/>
                  <a:stretch>
                    <a:fillRect/>
                  </a:stretch>
                </p:blipFill>
                <p:spPr>
                  <a:xfrm>
                    <a:off x="5208359" y="2931351"/>
                    <a:ext cx="9135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Encre 11">
                    <a:extLst>
                      <a:ext uri="{FF2B5EF4-FFF2-40B4-BE49-F238E27FC236}">
                        <a16:creationId xmlns:a16="http://schemas.microsoft.com/office/drawing/2014/main" id="{B507F492-3FCE-46F8-8480-6EAB941EDBB8}"/>
                      </a:ext>
                    </a:extLst>
                  </p14:cNvPr>
                  <p14:cNvContentPartPr/>
                  <p14:nvPr/>
                </p14:nvContentPartPr>
                <p14:xfrm>
                  <a:off x="5672309" y="2847111"/>
                  <a:ext cx="334800" cy="254160"/>
                </p14:xfrm>
              </p:contentPart>
            </mc:Choice>
            <mc:Fallback xmlns="">
              <p:pic>
                <p:nvPicPr>
                  <p:cNvPr id="12" name="Encre 11">
                    <a:extLst>
                      <a:ext uri="{FF2B5EF4-FFF2-40B4-BE49-F238E27FC236}">
                        <a16:creationId xmlns:a16="http://schemas.microsoft.com/office/drawing/2014/main" id="{B507F492-3FCE-46F8-8480-6EAB941EDBB8}"/>
                      </a:ext>
                    </a:extLst>
                  </p:cNvPr>
                  <p:cNvPicPr/>
                  <p:nvPr/>
                </p:nvPicPr>
                <p:blipFill>
                  <a:blip r:embed="rId11"/>
                  <a:stretch>
                    <a:fillRect/>
                  </a:stretch>
                </p:blipFill>
                <p:spPr>
                  <a:xfrm>
                    <a:off x="5629053" y="2809290"/>
                    <a:ext cx="420879" cy="329425"/>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Encre 12">
                    <a:extLst>
                      <a:ext uri="{FF2B5EF4-FFF2-40B4-BE49-F238E27FC236}">
                        <a16:creationId xmlns:a16="http://schemas.microsoft.com/office/drawing/2014/main" id="{BF8988F8-8248-4BE8-93CB-CB37D433EF10}"/>
                      </a:ext>
                    </a:extLst>
                  </p14:cNvPr>
                  <p14:cNvContentPartPr/>
                  <p14:nvPr/>
                </p14:nvContentPartPr>
                <p14:xfrm>
                  <a:off x="5874269" y="2993271"/>
                  <a:ext cx="360" cy="360"/>
                </p14:xfrm>
              </p:contentPart>
            </mc:Choice>
            <mc:Fallback xmlns="">
              <p:pic>
                <p:nvPicPr>
                  <p:cNvPr id="13" name="Encre 12">
                    <a:extLst>
                      <a:ext uri="{FF2B5EF4-FFF2-40B4-BE49-F238E27FC236}">
                        <a16:creationId xmlns:a16="http://schemas.microsoft.com/office/drawing/2014/main" id="{BF8988F8-8248-4BE8-93CB-CB37D433EF10}"/>
                      </a:ext>
                    </a:extLst>
                  </p:cNvPr>
                  <p:cNvPicPr/>
                  <p:nvPr/>
                </p:nvPicPr>
                <p:blipFill>
                  <a:blip r:embed="rId13"/>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Encre 13">
                    <a:extLst>
                      <a:ext uri="{FF2B5EF4-FFF2-40B4-BE49-F238E27FC236}">
                        <a16:creationId xmlns:a16="http://schemas.microsoft.com/office/drawing/2014/main" id="{A2D47503-BC91-4C85-A2FD-AEC225779AEF}"/>
                      </a:ext>
                    </a:extLst>
                  </p14:cNvPr>
                  <p14:cNvContentPartPr/>
                  <p14:nvPr/>
                </p14:nvContentPartPr>
                <p14:xfrm>
                  <a:off x="5304749" y="3327351"/>
                  <a:ext cx="490320" cy="176040"/>
                </p14:xfrm>
              </p:contentPart>
            </mc:Choice>
            <mc:Fallback xmlns="">
              <p:pic>
                <p:nvPicPr>
                  <p:cNvPr id="14" name="Encre 13">
                    <a:extLst>
                      <a:ext uri="{FF2B5EF4-FFF2-40B4-BE49-F238E27FC236}">
                        <a16:creationId xmlns:a16="http://schemas.microsoft.com/office/drawing/2014/main" id="{A2D47503-BC91-4C85-A2FD-AEC225779AEF}"/>
                      </a:ext>
                    </a:extLst>
                  </p:cNvPr>
                  <p:cNvPicPr/>
                  <p:nvPr/>
                </p:nvPicPr>
                <p:blipFill>
                  <a:blip r:embed="rId15"/>
                  <a:stretch>
                    <a:fillRect/>
                  </a:stretch>
                </p:blipFill>
                <p:spPr>
                  <a:xfrm>
                    <a:off x="5261868" y="3289574"/>
                    <a:ext cx="576516" cy="251216"/>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 name="Encre 14">
                    <a:extLst>
                      <a:ext uri="{FF2B5EF4-FFF2-40B4-BE49-F238E27FC236}">
                        <a16:creationId xmlns:a16="http://schemas.microsoft.com/office/drawing/2014/main" id="{80F64362-C758-48F1-B7C4-BBDF46BB0AEE}"/>
                      </a:ext>
                    </a:extLst>
                  </p14:cNvPr>
                  <p14:cNvContentPartPr/>
                  <p14:nvPr/>
                </p14:nvContentPartPr>
                <p14:xfrm>
                  <a:off x="5315909" y="3282351"/>
                  <a:ext cx="92880" cy="61560"/>
                </p14:xfrm>
              </p:contentPart>
            </mc:Choice>
            <mc:Fallback xmlns="">
              <p:pic>
                <p:nvPicPr>
                  <p:cNvPr id="15" name="Encre 14">
                    <a:extLst>
                      <a:ext uri="{FF2B5EF4-FFF2-40B4-BE49-F238E27FC236}">
                        <a16:creationId xmlns:a16="http://schemas.microsoft.com/office/drawing/2014/main" id="{80F64362-C758-48F1-B7C4-BBDF46BB0AEE}"/>
                      </a:ext>
                    </a:extLst>
                  </p:cNvPr>
                  <p:cNvPicPr/>
                  <p:nvPr/>
                </p:nvPicPr>
                <p:blipFill>
                  <a:blip r:embed="rId17"/>
                  <a:stretch>
                    <a:fillRect/>
                  </a:stretch>
                </p:blipFill>
                <p:spPr>
                  <a:xfrm>
                    <a:off x="5272507" y="3244962"/>
                    <a:ext cx="179250" cy="136716"/>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
              <p14:nvContentPartPr>
                <p14:cNvPr id="8" name="Encre 7">
                  <a:extLst>
                    <a:ext uri="{FF2B5EF4-FFF2-40B4-BE49-F238E27FC236}">
                      <a16:creationId xmlns:a16="http://schemas.microsoft.com/office/drawing/2014/main" id="{9B32260B-C3BA-4645-8451-3D15AC92125E}"/>
                    </a:ext>
                  </a:extLst>
                </p14:cNvPr>
                <p14:cNvContentPartPr/>
                <p14:nvPr/>
              </p14:nvContentPartPr>
              <p14:xfrm>
                <a:off x="5943389" y="4040871"/>
                <a:ext cx="469440" cy="324000"/>
              </p14:xfrm>
            </p:contentPart>
          </mc:Choice>
          <mc:Fallback xmlns="">
            <p:pic>
              <p:nvPicPr>
                <p:cNvPr id="8" name="Encre 7">
                  <a:extLst>
                    <a:ext uri="{FF2B5EF4-FFF2-40B4-BE49-F238E27FC236}">
                      <a16:creationId xmlns:a16="http://schemas.microsoft.com/office/drawing/2014/main" id="{9B32260B-C3BA-4645-8451-3D15AC92125E}"/>
                    </a:ext>
                  </a:extLst>
                </p:cNvPr>
                <p:cNvPicPr/>
                <p:nvPr/>
              </p:nvPicPr>
              <p:blipFill>
                <a:blip r:embed="rId19"/>
                <a:stretch>
                  <a:fillRect/>
                </a:stretch>
              </p:blipFill>
              <p:spPr>
                <a:xfrm>
                  <a:off x="5900123" y="4003486"/>
                  <a:ext cx="555540" cy="399147"/>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9" name="Encre 8">
                  <a:extLst>
                    <a:ext uri="{FF2B5EF4-FFF2-40B4-BE49-F238E27FC236}">
                      <a16:creationId xmlns:a16="http://schemas.microsoft.com/office/drawing/2014/main" id="{74752C74-4B97-4AE2-9555-586A06FF417C}"/>
                    </a:ext>
                  </a:extLst>
                </p14:cNvPr>
                <p14:cNvContentPartPr/>
                <p14:nvPr/>
              </p14:nvContentPartPr>
              <p14:xfrm>
                <a:off x="5190269" y="4011351"/>
                <a:ext cx="537840" cy="474480"/>
              </p14:xfrm>
            </p:contentPart>
          </mc:Choice>
          <mc:Fallback xmlns="">
            <p:pic>
              <p:nvPicPr>
                <p:cNvPr id="9" name="Encre 8">
                  <a:extLst>
                    <a:ext uri="{FF2B5EF4-FFF2-40B4-BE49-F238E27FC236}">
                      <a16:creationId xmlns:a16="http://schemas.microsoft.com/office/drawing/2014/main" id="{74752C74-4B97-4AE2-9555-586A06FF417C}"/>
                    </a:ext>
                  </a:extLst>
                </p:cNvPr>
                <p:cNvPicPr/>
                <p:nvPr/>
              </p:nvPicPr>
              <p:blipFill>
                <a:blip r:embed="rId21"/>
                <a:stretch>
                  <a:fillRect/>
                </a:stretch>
              </p:blipFill>
              <p:spPr>
                <a:xfrm>
                  <a:off x="5146965" y="3973574"/>
                  <a:ext cx="624016" cy="549656"/>
                </a:xfrm>
                <a:prstGeom prst="rect">
                  <a:avLst/>
                </a:prstGeom>
              </p:spPr>
            </p:pic>
          </mc:Fallback>
        </mc:AlternateContent>
      </p:grpSp>
      <p:grpSp>
        <p:nvGrpSpPr>
          <p:cNvPr id="18" name="Groupe 17">
            <a:extLst>
              <a:ext uri="{FF2B5EF4-FFF2-40B4-BE49-F238E27FC236}">
                <a16:creationId xmlns:a16="http://schemas.microsoft.com/office/drawing/2014/main" id="{48D14544-A349-43E9-98A1-960BFAAA5471}"/>
              </a:ext>
            </a:extLst>
          </p:cNvPr>
          <p:cNvGrpSpPr/>
          <p:nvPr/>
        </p:nvGrpSpPr>
        <p:grpSpPr>
          <a:xfrm>
            <a:off x="4882786" y="3226279"/>
            <a:ext cx="2682580" cy="1867793"/>
            <a:chOff x="6366029" y="2587551"/>
            <a:chExt cx="3355560" cy="2184840"/>
          </a:xfrm>
        </p:grpSpPr>
        <mc:AlternateContent xmlns:mc="http://schemas.openxmlformats.org/markup-compatibility/2006" xmlns:p14="http://schemas.microsoft.com/office/powerpoint/2010/main">
          <mc:Choice Requires="p14">
            <p:contentPart p14:bwMode="auto" r:id="rId22">
              <p14:nvContentPartPr>
                <p14:cNvPr id="19" name="Encre 18">
                  <a:extLst>
                    <a:ext uri="{FF2B5EF4-FFF2-40B4-BE49-F238E27FC236}">
                      <a16:creationId xmlns:a16="http://schemas.microsoft.com/office/drawing/2014/main" id="{ECEB3F8B-7501-4013-BA30-A07A63CFFA44}"/>
                    </a:ext>
                  </a:extLst>
                </p14:cNvPr>
                <p14:cNvContentPartPr/>
                <p14:nvPr/>
              </p14:nvContentPartPr>
              <p14:xfrm>
                <a:off x="7409669" y="2587551"/>
                <a:ext cx="2311920" cy="2184840"/>
              </p14:xfrm>
            </p:contentPart>
          </mc:Choice>
          <mc:Fallback xmlns="">
            <p:pic>
              <p:nvPicPr>
                <p:cNvPr id="19" name="Encre 18">
                  <a:extLst>
                    <a:ext uri="{FF2B5EF4-FFF2-40B4-BE49-F238E27FC236}">
                      <a16:creationId xmlns:a16="http://schemas.microsoft.com/office/drawing/2014/main" id="{ECEB3F8B-7501-4013-BA30-A07A63CFFA44}"/>
                    </a:ext>
                  </a:extLst>
                </p:cNvPr>
                <p:cNvPicPr/>
                <p:nvPr/>
              </p:nvPicPr>
              <p:blipFill>
                <a:blip r:embed="rId23"/>
                <a:stretch>
                  <a:fillRect/>
                </a:stretch>
              </p:blipFill>
              <p:spPr>
                <a:xfrm>
                  <a:off x="7331314" y="2513853"/>
                  <a:ext cx="2469080" cy="2331816"/>
                </a:xfrm>
                <a:prstGeom prst="rect">
                  <a:avLst/>
                </a:prstGeom>
              </p:spPr>
            </p:pic>
          </mc:Fallback>
        </mc:AlternateContent>
        <p:grpSp>
          <p:nvGrpSpPr>
            <p:cNvPr id="20" name="Groupe 19">
              <a:extLst>
                <a:ext uri="{FF2B5EF4-FFF2-40B4-BE49-F238E27FC236}">
                  <a16:creationId xmlns:a16="http://schemas.microsoft.com/office/drawing/2014/main" id="{F4C04094-AD34-417B-BC5C-194F5291751A}"/>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4">
                <p14:nvContentPartPr>
                  <p14:cNvPr id="29" name="Encre 28">
                    <a:extLst>
                      <a:ext uri="{FF2B5EF4-FFF2-40B4-BE49-F238E27FC236}">
                        <a16:creationId xmlns:a16="http://schemas.microsoft.com/office/drawing/2014/main" id="{FE6A725D-5B2E-4BC0-8EDC-AAFA95A324D9}"/>
                      </a:ext>
                    </a:extLst>
                  </p14:cNvPr>
                  <p14:cNvContentPartPr/>
                  <p14:nvPr/>
                </p14:nvContentPartPr>
                <p14:xfrm>
                  <a:off x="7717109" y="2913351"/>
                  <a:ext cx="306360" cy="227880"/>
                </p14:xfrm>
              </p:contentPart>
            </mc:Choice>
            <mc:Fallback xmlns="">
              <p:pic>
                <p:nvPicPr>
                  <p:cNvPr id="29" name="Encre 28">
                    <a:extLst>
                      <a:ext uri="{FF2B5EF4-FFF2-40B4-BE49-F238E27FC236}">
                        <a16:creationId xmlns:a16="http://schemas.microsoft.com/office/drawing/2014/main" id="{FE6A725D-5B2E-4BC0-8EDC-AAFA95A324D9}"/>
                      </a:ext>
                    </a:extLst>
                  </p:cNvPr>
                  <p:cNvPicPr/>
                  <p:nvPr/>
                </p:nvPicPr>
                <p:blipFill>
                  <a:blip r:embed="rId25"/>
                  <a:stretch>
                    <a:fillRect/>
                  </a:stretch>
                </p:blipFill>
                <p:spPr>
                  <a:xfrm>
                    <a:off x="7672122" y="2871650"/>
                    <a:ext cx="395884" cy="311703"/>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0" name="Encre 29">
                    <a:extLst>
                      <a:ext uri="{FF2B5EF4-FFF2-40B4-BE49-F238E27FC236}">
                        <a16:creationId xmlns:a16="http://schemas.microsoft.com/office/drawing/2014/main" id="{4F7D0B10-132F-4EE7-BD4C-73E6029385D1}"/>
                      </a:ext>
                    </a:extLst>
                  </p14:cNvPr>
                  <p14:cNvContentPartPr/>
                  <p14:nvPr/>
                </p14:nvContentPartPr>
                <p14:xfrm>
                  <a:off x="7849589" y="2984271"/>
                  <a:ext cx="360" cy="360"/>
                </p14:xfrm>
              </p:contentPart>
            </mc:Choice>
            <mc:Fallback xmlns="">
              <p:pic>
                <p:nvPicPr>
                  <p:cNvPr id="30" name="Encre 29">
                    <a:extLst>
                      <a:ext uri="{FF2B5EF4-FFF2-40B4-BE49-F238E27FC236}">
                        <a16:creationId xmlns:a16="http://schemas.microsoft.com/office/drawing/2014/main" id="{4F7D0B10-132F-4EE7-BD4C-73E6029385D1}"/>
                      </a:ext>
                    </a:extLst>
                  </p:cNvPr>
                  <p:cNvPicPr/>
                  <p:nvPr/>
                </p:nvPicPr>
                <p:blipFill>
                  <a:blip r:embed="rId13"/>
                  <a:stretch>
                    <a:fillRect/>
                  </a:stretch>
                </p:blipFill>
                <p:spPr>
                  <a:xfrm>
                    <a:off x="781394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1" name="Encre 30">
                    <a:extLst>
                      <a:ext uri="{FF2B5EF4-FFF2-40B4-BE49-F238E27FC236}">
                        <a16:creationId xmlns:a16="http://schemas.microsoft.com/office/drawing/2014/main" id="{C6C83CCD-E650-4F16-A86D-35F531D3CDB8}"/>
                      </a:ext>
                    </a:extLst>
                  </p14:cNvPr>
                  <p14:cNvContentPartPr/>
                  <p14:nvPr/>
                </p14:nvContentPartPr>
                <p14:xfrm>
                  <a:off x="8278709" y="3042951"/>
                  <a:ext cx="307800" cy="226800"/>
                </p14:xfrm>
              </p:contentPart>
            </mc:Choice>
            <mc:Fallback xmlns="">
              <p:pic>
                <p:nvPicPr>
                  <p:cNvPr id="31" name="Encre 30">
                    <a:extLst>
                      <a:ext uri="{FF2B5EF4-FFF2-40B4-BE49-F238E27FC236}">
                        <a16:creationId xmlns:a16="http://schemas.microsoft.com/office/drawing/2014/main" id="{C6C83CCD-E650-4F16-A86D-35F531D3CDB8}"/>
                      </a:ext>
                    </a:extLst>
                  </p:cNvPr>
                  <p:cNvPicPr/>
                  <p:nvPr/>
                </p:nvPicPr>
                <p:blipFill>
                  <a:blip r:embed="rId28"/>
                  <a:stretch>
                    <a:fillRect/>
                  </a:stretch>
                </p:blipFill>
                <p:spPr>
                  <a:xfrm>
                    <a:off x="8233709" y="3001294"/>
                    <a:ext cx="397350" cy="310535"/>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2" name="Encre 31">
                    <a:extLst>
                      <a:ext uri="{FF2B5EF4-FFF2-40B4-BE49-F238E27FC236}">
                        <a16:creationId xmlns:a16="http://schemas.microsoft.com/office/drawing/2014/main" id="{3533863D-A5AD-49DE-94E6-FE67AF527854}"/>
                      </a:ext>
                    </a:extLst>
                  </p14:cNvPr>
                  <p14:cNvContentPartPr/>
                  <p14:nvPr/>
                </p14:nvContentPartPr>
                <p14:xfrm>
                  <a:off x="8436029" y="3148431"/>
                  <a:ext cx="360" cy="360"/>
                </p14:xfrm>
              </p:contentPart>
            </mc:Choice>
            <mc:Fallback xmlns="">
              <p:pic>
                <p:nvPicPr>
                  <p:cNvPr id="32" name="Encre 31">
                    <a:extLst>
                      <a:ext uri="{FF2B5EF4-FFF2-40B4-BE49-F238E27FC236}">
                        <a16:creationId xmlns:a16="http://schemas.microsoft.com/office/drawing/2014/main" id="{3533863D-A5AD-49DE-94E6-FE67AF527854}"/>
                      </a:ext>
                    </a:extLst>
                  </p:cNvPr>
                  <p:cNvPicPr/>
                  <p:nvPr/>
                </p:nvPicPr>
                <p:blipFill>
                  <a:blip r:embed="rId13"/>
                  <a:stretch>
                    <a:fillRect/>
                  </a:stretch>
                </p:blipFill>
                <p:spPr>
                  <a:xfrm>
                    <a:off x="8400389" y="3112431"/>
                    <a:ext cx="72000" cy="72000"/>
                  </a:xfrm>
                  <a:prstGeom prst="rect">
                    <a:avLst/>
                  </a:prstGeom>
                </p:spPr>
              </p:pic>
            </mc:Fallback>
          </mc:AlternateContent>
        </p:grpSp>
        <p:grpSp>
          <p:nvGrpSpPr>
            <p:cNvPr id="21" name="Groupe 20">
              <a:extLst>
                <a:ext uri="{FF2B5EF4-FFF2-40B4-BE49-F238E27FC236}">
                  <a16:creationId xmlns:a16="http://schemas.microsoft.com/office/drawing/2014/main" id="{77EAF592-80C5-44B3-B8CF-8EC8D4A005AD}"/>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30">
                <p14:nvContentPartPr>
                  <p14:cNvPr id="22" name="Encre 21">
                    <a:extLst>
                      <a:ext uri="{FF2B5EF4-FFF2-40B4-BE49-F238E27FC236}">
                        <a16:creationId xmlns:a16="http://schemas.microsoft.com/office/drawing/2014/main" id="{9271680D-2E77-45B4-BA55-0BDC91C6F503}"/>
                      </a:ext>
                    </a:extLst>
                  </p14:cNvPr>
                  <p14:cNvContentPartPr/>
                  <p14:nvPr/>
                </p14:nvContentPartPr>
                <p14:xfrm>
                  <a:off x="8031029" y="3683031"/>
                  <a:ext cx="360" cy="360"/>
                </p14:xfrm>
              </p:contentPart>
            </mc:Choice>
            <mc:Fallback xmlns="">
              <p:pic>
                <p:nvPicPr>
                  <p:cNvPr id="22" name="Encre 21">
                    <a:extLst>
                      <a:ext uri="{FF2B5EF4-FFF2-40B4-BE49-F238E27FC236}">
                        <a16:creationId xmlns:a16="http://schemas.microsoft.com/office/drawing/2014/main" id="{9271680D-2E77-45B4-BA55-0BDC91C6F503}"/>
                      </a:ext>
                    </a:extLst>
                  </p:cNvPr>
                  <p:cNvPicPr/>
                  <p:nvPr/>
                </p:nvPicPr>
                <p:blipFill>
                  <a:blip r:embed="rId13"/>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3" name="Encre 22">
                    <a:extLst>
                      <a:ext uri="{FF2B5EF4-FFF2-40B4-BE49-F238E27FC236}">
                        <a16:creationId xmlns:a16="http://schemas.microsoft.com/office/drawing/2014/main" id="{5E46C45D-4998-4C73-8397-8BF10D3D007F}"/>
                      </a:ext>
                    </a:extLst>
                  </p14:cNvPr>
                  <p14:cNvContentPartPr/>
                  <p14:nvPr/>
                </p14:nvContentPartPr>
                <p14:xfrm>
                  <a:off x="7914749" y="3822351"/>
                  <a:ext cx="364320" cy="243000"/>
                </p14:xfrm>
              </p:contentPart>
            </mc:Choice>
            <mc:Fallback xmlns="">
              <p:pic>
                <p:nvPicPr>
                  <p:cNvPr id="23" name="Encre 22">
                    <a:extLst>
                      <a:ext uri="{FF2B5EF4-FFF2-40B4-BE49-F238E27FC236}">
                        <a16:creationId xmlns:a16="http://schemas.microsoft.com/office/drawing/2014/main" id="{5E46C45D-4998-4C73-8397-8BF10D3D007F}"/>
                      </a:ext>
                    </a:extLst>
                  </p:cNvPr>
                  <p:cNvPicPr/>
                  <p:nvPr/>
                </p:nvPicPr>
                <p:blipFill>
                  <a:blip r:embed="rId32"/>
                  <a:stretch>
                    <a:fillRect/>
                  </a:stretch>
                </p:blipFill>
                <p:spPr>
                  <a:xfrm>
                    <a:off x="7869716" y="3780658"/>
                    <a:ext cx="453936" cy="326808"/>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4" name="Encre 23">
                    <a:extLst>
                      <a:ext uri="{FF2B5EF4-FFF2-40B4-BE49-F238E27FC236}">
                        <a16:creationId xmlns:a16="http://schemas.microsoft.com/office/drawing/2014/main" id="{D4B8ADE0-9894-41EC-9E38-1405B07D79FD}"/>
                      </a:ext>
                    </a:extLst>
                  </p14:cNvPr>
                  <p14:cNvContentPartPr/>
                  <p14:nvPr/>
                </p14:nvContentPartPr>
                <p14:xfrm>
                  <a:off x="7910069" y="3800391"/>
                  <a:ext cx="69120" cy="39960"/>
                </p14:xfrm>
              </p:contentPart>
            </mc:Choice>
            <mc:Fallback xmlns="">
              <p:pic>
                <p:nvPicPr>
                  <p:cNvPr id="24" name="Encre 23">
                    <a:extLst>
                      <a:ext uri="{FF2B5EF4-FFF2-40B4-BE49-F238E27FC236}">
                        <a16:creationId xmlns:a16="http://schemas.microsoft.com/office/drawing/2014/main" id="{D4B8ADE0-9894-41EC-9E38-1405B07D79FD}"/>
                      </a:ext>
                    </a:extLst>
                  </p:cNvPr>
                  <p:cNvPicPr/>
                  <p:nvPr/>
                </p:nvPicPr>
                <p:blipFill>
                  <a:blip r:embed="rId34"/>
                  <a:stretch>
                    <a:fillRect/>
                  </a:stretch>
                </p:blipFill>
                <p:spPr>
                  <a:xfrm>
                    <a:off x="7865635" y="3758748"/>
                    <a:ext cx="158437" cy="123666"/>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5" name="Encre 24">
                    <a:extLst>
                      <a:ext uri="{FF2B5EF4-FFF2-40B4-BE49-F238E27FC236}">
                        <a16:creationId xmlns:a16="http://schemas.microsoft.com/office/drawing/2014/main" id="{2F420F08-CF14-42D7-ACF2-FCBAC95070BB}"/>
                      </a:ext>
                    </a:extLst>
                  </p14:cNvPr>
                  <p14:cNvContentPartPr/>
                  <p14:nvPr/>
                </p14:nvContentPartPr>
                <p14:xfrm>
                  <a:off x="6366029" y="4022871"/>
                  <a:ext cx="1440720" cy="393840"/>
                </p14:xfrm>
              </p:contentPart>
            </mc:Choice>
            <mc:Fallback xmlns="">
              <p:pic>
                <p:nvPicPr>
                  <p:cNvPr id="25" name="Encre 24">
                    <a:extLst>
                      <a:ext uri="{FF2B5EF4-FFF2-40B4-BE49-F238E27FC236}">
                        <a16:creationId xmlns:a16="http://schemas.microsoft.com/office/drawing/2014/main" id="{2F420F08-CF14-42D7-ACF2-FCBAC95070BB}"/>
                      </a:ext>
                    </a:extLst>
                  </p:cNvPr>
                  <p:cNvPicPr/>
                  <p:nvPr/>
                </p:nvPicPr>
                <p:blipFill>
                  <a:blip r:embed="rId36"/>
                  <a:stretch>
                    <a:fillRect/>
                  </a:stretch>
                </p:blipFill>
                <p:spPr>
                  <a:xfrm>
                    <a:off x="6321457" y="3980749"/>
                    <a:ext cx="1530315" cy="477663"/>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6" name="Encre 25">
                    <a:extLst>
                      <a:ext uri="{FF2B5EF4-FFF2-40B4-BE49-F238E27FC236}">
                        <a16:creationId xmlns:a16="http://schemas.microsoft.com/office/drawing/2014/main" id="{72C4F77D-1A55-445B-956A-07E3B2B7AF75}"/>
                      </a:ext>
                    </a:extLst>
                  </p14:cNvPr>
                  <p14:cNvContentPartPr/>
                  <p14:nvPr/>
                </p14:nvContentPartPr>
                <p14:xfrm>
                  <a:off x="8125709" y="4072551"/>
                  <a:ext cx="508680" cy="166680"/>
                </p14:xfrm>
              </p:contentPart>
            </mc:Choice>
            <mc:Fallback xmlns="">
              <p:pic>
                <p:nvPicPr>
                  <p:cNvPr id="26" name="Encre 25">
                    <a:extLst>
                      <a:ext uri="{FF2B5EF4-FFF2-40B4-BE49-F238E27FC236}">
                        <a16:creationId xmlns:a16="http://schemas.microsoft.com/office/drawing/2014/main" id="{72C4F77D-1A55-445B-956A-07E3B2B7AF75}"/>
                      </a:ext>
                    </a:extLst>
                  </p:cNvPr>
                  <p:cNvPicPr/>
                  <p:nvPr/>
                </p:nvPicPr>
                <p:blipFill>
                  <a:blip r:embed="rId38"/>
                  <a:stretch>
                    <a:fillRect/>
                  </a:stretch>
                </p:blipFill>
                <p:spPr>
                  <a:xfrm>
                    <a:off x="8081143" y="4030460"/>
                    <a:ext cx="598262" cy="250441"/>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7" name="Encre 26">
                    <a:extLst>
                      <a:ext uri="{FF2B5EF4-FFF2-40B4-BE49-F238E27FC236}">
                        <a16:creationId xmlns:a16="http://schemas.microsoft.com/office/drawing/2014/main" id="{51691FA4-107E-4938-9286-2623FA4B6FE4}"/>
                      </a:ext>
                    </a:extLst>
                  </p14:cNvPr>
                  <p14:cNvContentPartPr/>
                  <p14:nvPr/>
                </p14:nvContentPartPr>
                <p14:xfrm>
                  <a:off x="8479589" y="4131591"/>
                  <a:ext cx="165240" cy="83160"/>
                </p14:xfrm>
              </p:contentPart>
            </mc:Choice>
            <mc:Fallback xmlns="">
              <p:pic>
                <p:nvPicPr>
                  <p:cNvPr id="27" name="Encre 26">
                    <a:extLst>
                      <a:ext uri="{FF2B5EF4-FFF2-40B4-BE49-F238E27FC236}">
                        <a16:creationId xmlns:a16="http://schemas.microsoft.com/office/drawing/2014/main" id="{51691FA4-107E-4938-9286-2623FA4B6FE4}"/>
                      </a:ext>
                    </a:extLst>
                  </p:cNvPr>
                  <p:cNvPicPr/>
                  <p:nvPr/>
                </p:nvPicPr>
                <p:blipFill>
                  <a:blip r:embed="rId40"/>
                  <a:stretch>
                    <a:fillRect/>
                  </a:stretch>
                </p:blipFill>
                <p:spPr>
                  <a:xfrm>
                    <a:off x="8434564" y="4090011"/>
                    <a:ext cx="254839" cy="16674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8" name="Encre 27">
                    <a:extLst>
                      <a:ext uri="{FF2B5EF4-FFF2-40B4-BE49-F238E27FC236}">
                        <a16:creationId xmlns:a16="http://schemas.microsoft.com/office/drawing/2014/main" id="{3958183A-7A8B-41E6-9951-9A6683AD505E}"/>
                      </a:ext>
                    </a:extLst>
                  </p14:cNvPr>
                  <p14:cNvContentPartPr/>
                  <p14:nvPr/>
                </p14:nvContentPartPr>
                <p14:xfrm>
                  <a:off x="8505149" y="3891831"/>
                  <a:ext cx="48600" cy="214560"/>
                </p14:xfrm>
              </p:contentPart>
            </mc:Choice>
            <mc:Fallback xmlns="">
              <p:pic>
                <p:nvPicPr>
                  <p:cNvPr id="28" name="Encre 27">
                    <a:extLst>
                      <a:ext uri="{FF2B5EF4-FFF2-40B4-BE49-F238E27FC236}">
                        <a16:creationId xmlns:a16="http://schemas.microsoft.com/office/drawing/2014/main" id="{3958183A-7A8B-41E6-9951-9A6683AD505E}"/>
                      </a:ext>
                    </a:extLst>
                  </p:cNvPr>
                  <p:cNvPicPr/>
                  <p:nvPr/>
                </p:nvPicPr>
                <p:blipFill>
                  <a:blip r:embed="rId42"/>
                  <a:stretch>
                    <a:fillRect/>
                  </a:stretch>
                </p:blipFill>
                <p:spPr>
                  <a:xfrm>
                    <a:off x="8460599" y="3849760"/>
                    <a:ext cx="138150" cy="298280"/>
                  </a:xfrm>
                  <a:prstGeom prst="rect">
                    <a:avLst/>
                  </a:prstGeom>
                </p:spPr>
              </p:pic>
            </mc:Fallback>
          </mc:AlternateContent>
        </p:grpSp>
      </p:grpSp>
    </p:spTree>
    <p:extLst>
      <p:ext uri="{BB962C8B-B14F-4D97-AF65-F5344CB8AC3E}">
        <p14:creationId xmlns:p14="http://schemas.microsoft.com/office/powerpoint/2010/main" val="571922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C495CC-61DB-4876-820B-06574C065B75}"/>
              </a:ext>
            </a:extLst>
          </p:cNvPr>
          <p:cNvSpPr>
            <a:spLocks noGrp="1"/>
          </p:cNvSpPr>
          <p:nvPr>
            <p:ph type="title"/>
          </p:nvPr>
        </p:nvSpPr>
        <p:spPr/>
        <p:txBody>
          <a:bodyPr/>
          <a:lstStyle/>
          <a:p>
            <a:r>
              <a:rPr lang="fr-FR" dirty="0"/>
              <a:t>Parfois, le verbe est devant le sujet.</a:t>
            </a:r>
          </a:p>
        </p:txBody>
      </p:sp>
      <p:sp>
        <p:nvSpPr>
          <p:cNvPr id="3" name="Espace réservé du contenu 2">
            <a:extLst>
              <a:ext uri="{FF2B5EF4-FFF2-40B4-BE49-F238E27FC236}">
                <a16:creationId xmlns:a16="http://schemas.microsoft.com/office/drawing/2014/main" id="{7EF51EB5-BBB0-4F81-A212-CA9109CDC14C}"/>
              </a:ext>
            </a:extLst>
          </p:cNvPr>
          <p:cNvSpPr>
            <a:spLocks noGrp="1"/>
          </p:cNvSpPr>
          <p:nvPr>
            <p:ph idx="1"/>
          </p:nvPr>
        </p:nvSpPr>
        <p:spPr/>
        <p:txBody>
          <a:bodyPr/>
          <a:lstStyle/>
          <a:p>
            <a:endParaRPr lang="fr-FR" dirty="0"/>
          </a:p>
        </p:txBody>
      </p:sp>
      <p:sp>
        <p:nvSpPr>
          <p:cNvPr id="4" name="Espace réservé du pied de page 3">
            <a:extLst>
              <a:ext uri="{FF2B5EF4-FFF2-40B4-BE49-F238E27FC236}">
                <a16:creationId xmlns:a16="http://schemas.microsoft.com/office/drawing/2014/main" id="{722112CD-7AFA-4D89-85CB-FE449D4CB894}"/>
              </a:ext>
            </a:extLst>
          </p:cNvPr>
          <p:cNvSpPr>
            <a:spLocks noGrp="1"/>
          </p:cNvSpPr>
          <p:nvPr>
            <p:ph type="ftr" sz="quarter" idx="11"/>
          </p:nvPr>
        </p:nvSpPr>
        <p:spPr/>
        <p:txBody>
          <a:bodyPr/>
          <a:lstStyle/>
          <a:p>
            <a:r>
              <a:rPr lang="fr-FR"/>
              <a:t>www.dys-positif.fr</a:t>
            </a:r>
            <a:endParaRPr lang="fr-FR" dirty="0"/>
          </a:p>
        </p:txBody>
      </p:sp>
      <p:grpSp>
        <p:nvGrpSpPr>
          <p:cNvPr id="6" name="Groupe 5">
            <a:extLst>
              <a:ext uri="{FF2B5EF4-FFF2-40B4-BE49-F238E27FC236}">
                <a16:creationId xmlns:a16="http://schemas.microsoft.com/office/drawing/2014/main" id="{3C140DAB-7EAE-43CE-A918-3940686A6A02}"/>
              </a:ext>
            </a:extLst>
          </p:cNvPr>
          <p:cNvGrpSpPr/>
          <p:nvPr/>
        </p:nvGrpSpPr>
        <p:grpSpPr>
          <a:xfrm>
            <a:off x="4367669" y="3156923"/>
            <a:ext cx="1474531" cy="1504440"/>
            <a:chOff x="4513469" y="2484951"/>
            <a:chExt cx="1899360" cy="2208960"/>
          </a:xfrm>
        </p:grpSpPr>
        <p:grpSp>
          <p:nvGrpSpPr>
            <p:cNvPr id="7" name="Groupe 6">
              <a:extLst>
                <a:ext uri="{FF2B5EF4-FFF2-40B4-BE49-F238E27FC236}">
                  <a16:creationId xmlns:a16="http://schemas.microsoft.com/office/drawing/2014/main" id="{C4FEAAE6-E9A6-49C9-B396-CE19B99F89B0}"/>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7" name="Encre 16">
                    <a:extLst>
                      <a:ext uri="{FF2B5EF4-FFF2-40B4-BE49-F238E27FC236}">
                        <a16:creationId xmlns:a16="http://schemas.microsoft.com/office/drawing/2014/main" id="{2425CDCA-76DD-4C83-AE2E-79D3A4626EAC}"/>
                      </a:ext>
                    </a:extLst>
                  </p14:cNvPr>
                  <p14:cNvContentPartPr/>
                  <p14:nvPr/>
                </p14:nvContentPartPr>
                <p14:xfrm>
                  <a:off x="4513469" y="2527071"/>
                  <a:ext cx="1405440" cy="2166840"/>
                </p14:xfrm>
              </p:contentPart>
            </mc:Choice>
            <mc:Fallback xmlns="">
              <p:pic>
                <p:nvPicPr>
                  <p:cNvPr id="17" name="Encre 16">
                    <a:extLst>
                      <a:ext uri="{FF2B5EF4-FFF2-40B4-BE49-F238E27FC236}">
                        <a16:creationId xmlns:a16="http://schemas.microsoft.com/office/drawing/2014/main" id="{2425CDCA-76DD-4C83-AE2E-79D3A4626EAC}"/>
                      </a:ext>
                    </a:extLst>
                  </p:cNvPr>
                  <p:cNvPicPr/>
                  <p:nvPr/>
                </p:nvPicPr>
                <p:blipFill>
                  <a:blip r:embed="rId3"/>
                  <a:stretch>
                    <a:fillRect/>
                  </a:stretch>
                </p:blipFill>
                <p:spPr>
                  <a:xfrm>
                    <a:off x="4432324" y="2435112"/>
                    <a:ext cx="1567267" cy="2351286"/>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8" name="Encre 17">
                    <a:extLst>
                      <a:ext uri="{FF2B5EF4-FFF2-40B4-BE49-F238E27FC236}">
                        <a16:creationId xmlns:a16="http://schemas.microsoft.com/office/drawing/2014/main" id="{C1F216B4-525D-4A77-AEF1-084FDC892CDE}"/>
                      </a:ext>
                    </a:extLst>
                  </p14:cNvPr>
                  <p14:cNvContentPartPr/>
                  <p14:nvPr/>
                </p14:nvContentPartPr>
                <p14:xfrm>
                  <a:off x="5296469" y="2484951"/>
                  <a:ext cx="616320" cy="42480"/>
                </p14:xfrm>
              </p:contentPart>
            </mc:Choice>
            <mc:Fallback xmlns="">
              <p:pic>
                <p:nvPicPr>
                  <p:cNvPr id="18" name="Encre 17">
                    <a:extLst>
                      <a:ext uri="{FF2B5EF4-FFF2-40B4-BE49-F238E27FC236}">
                        <a16:creationId xmlns:a16="http://schemas.microsoft.com/office/drawing/2014/main" id="{C1F216B4-525D-4A77-AEF1-084FDC892CDE}"/>
                      </a:ext>
                    </a:extLst>
                  </p:cNvPr>
                  <p:cNvPicPr/>
                  <p:nvPr/>
                </p:nvPicPr>
                <p:blipFill>
                  <a:blip r:embed="rId5"/>
                  <a:stretch>
                    <a:fillRect/>
                  </a:stretch>
                </p:blipFill>
                <p:spPr>
                  <a:xfrm>
                    <a:off x="5215313" y="2393173"/>
                    <a:ext cx="778168" cy="225511"/>
                  </a:xfrm>
                  <a:prstGeom prst="rect">
                    <a:avLst/>
                  </a:prstGeom>
                </p:spPr>
              </p:pic>
            </mc:Fallback>
          </mc:AlternateContent>
        </p:grpSp>
        <p:grpSp>
          <p:nvGrpSpPr>
            <p:cNvPr id="8" name="Groupe 7">
              <a:extLst>
                <a:ext uri="{FF2B5EF4-FFF2-40B4-BE49-F238E27FC236}">
                  <a16:creationId xmlns:a16="http://schemas.microsoft.com/office/drawing/2014/main" id="{A4BBFF46-A501-4DCC-860B-EC3E931FBF27}"/>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1" name="Encre 10">
                    <a:extLst>
                      <a:ext uri="{FF2B5EF4-FFF2-40B4-BE49-F238E27FC236}">
                        <a16:creationId xmlns:a16="http://schemas.microsoft.com/office/drawing/2014/main" id="{37A87641-D297-4D6E-9B97-A215316C9DB0}"/>
                      </a:ext>
                    </a:extLst>
                  </p14:cNvPr>
                  <p14:cNvContentPartPr/>
                  <p14:nvPr/>
                </p14:nvContentPartPr>
                <p14:xfrm>
                  <a:off x="5026829" y="2799591"/>
                  <a:ext cx="477360" cy="316440"/>
                </p14:xfrm>
              </p:contentPart>
            </mc:Choice>
            <mc:Fallback xmlns="">
              <p:pic>
                <p:nvPicPr>
                  <p:cNvPr id="11" name="Encre 10">
                    <a:extLst>
                      <a:ext uri="{FF2B5EF4-FFF2-40B4-BE49-F238E27FC236}">
                        <a16:creationId xmlns:a16="http://schemas.microsoft.com/office/drawing/2014/main" id="{37A87641-D297-4D6E-9B97-A215316C9DB0}"/>
                      </a:ext>
                    </a:extLst>
                  </p:cNvPr>
                  <p:cNvPicPr/>
                  <p:nvPr/>
                </p:nvPicPr>
                <p:blipFill>
                  <a:blip r:embed="rId7"/>
                  <a:stretch>
                    <a:fillRect/>
                  </a:stretch>
                </p:blipFill>
                <p:spPr>
                  <a:xfrm>
                    <a:off x="4980483" y="2746763"/>
                    <a:ext cx="569588" cy="421568"/>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 name="Encre 11">
                    <a:extLst>
                      <a:ext uri="{FF2B5EF4-FFF2-40B4-BE49-F238E27FC236}">
                        <a16:creationId xmlns:a16="http://schemas.microsoft.com/office/drawing/2014/main" id="{E70EBF9B-6A90-4AF6-A5E5-010C593EE17C}"/>
                      </a:ext>
                    </a:extLst>
                  </p14:cNvPr>
                  <p14:cNvContentPartPr/>
                  <p14:nvPr/>
                </p14:nvContentPartPr>
                <p14:xfrm>
                  <a:off x="5252909" y="2966991"/>
                  <a:ext cx="1800" cy="360"/>
                </p14:xfrm>
              </p:contentPart>
            </mc:Choice>
            <mc:Fallback xmlns="">
              <p:pic>
                <p:nvPicPr>
                  <p:cNvPr id="12" name="Encre 11">
                    <a:extLst>
                      <a:ext uri="{FF2B5EF4-FFF2-40B4-BE49-F238E27FC236}">
                        <a16:creationId xmlns:a16="http://schemas.microsoft.com/office/drawing/2014/main" id="{E70EBF9B-6A90-4AF6-A5E5-010C593EE17C}"/>
                      </a:ext>
                    </a:extLst>
                  </p:cNvPr>
                  <p:cNvPicPr/>
                  <p:nvPr/>
                </p:nvPicPr>
                <p:blipFill>
                  <a:blip r:embed="rId9"/>
                  <a:stretch>
                    <a:fillRect/>
                  </a:stretch>
                </p:blipFill>
                <p:spPr>
                  <a:xfrm>
                    <a:off x="5208359" y="2930991"/>
                    <a:ext cx="9135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 name="Encre 12">
                    <a:extLst>
                      <a:ext uri="{FF2B5EF4-FFF2-40B4-BE49-F238E27FC236}">
                        <a16:creationId xmlns:a16="http://schemas.microsoft.com/office/drawing/2014/main" id="{0690A176-D47E-4332-A8B7-258AD4C633E3}"/>
                      </a:ext>
                    </a:extLst>
                  </p14:cNvPr>
                  <p14:cNvContentPartPr/>
                  <p14:nvPr/>
                </p14:nvContentPartPr>
                <p14:xfrm>
                  <a:off x="5672309" y="2847111"/>
                  <a:ext cx="334800" cy="254160"/>
                </p14:xfrm>
              </p:contentPart>
            </mc:Choice>
            <mc:Fallback xmlns="">
              <p:pic>
                <p:nvPicPr>
                  <p:cNvPr id="13" name="Encre 12">
                    <a:extLst>
                      <a:ext uri="{FF2B5EF4-FFF2-40B4-BE49-F238E27FC236}">
                        <a16:creationId xmlns:a16="http://schemas.microsoft.com/office/drawing/2014/main" id="{0690A176-D47E-4332-A8B7-258AD4C633E3}"/>
                      </a:ext>
                    </a:extLst>
                  </p:cNvPr>
                  <p:cNvPicPr/>
                  <p:nvPr/>
                </p:nvPicPr>
                <p:blipFill>
                  <a:blip r:embed="rId11"/>
                  <a:stretch>
                    <a:fillRect/>
                  </a:stretch>
                </p:blipFill>
                <p:spPr>
                  <a:xfrm>
                    <a:off x="5625938" y="2794271"/>
                    <a:ext cx="427079" cy="359311"/>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4" name="Encre 13">
                    <a:extLst>
                      <a:ext uri="{FF2B5EF4-FFF2-40B4-BE49-F238E27FC236}">
                        <a16:creationId xmlns:a16="http://schemas.microsoft.com/office/drawing/2014/main" id="{8875AEE2-357D-4DEC-BAED-9DF3F1D3E141}"/>
                      </a:ext>
                    </a:extLst>
                  </p14:cNvPr>
                  <p14:cNvContentPartPr/>
                  <p14:nvPr/>
                </p14:nvContentPartPr>
                <p14:xfrm>
                  <a:off x="5874269" y="2993271"/>
                  <a:ext cx="360" cy="360"/>
                </p14:xfrm>
              </p:contentPart>
            </mc:Choice>
            <mc:Fallback xmlns="">
              <p:pic>
                <p:nvPicPr>
                  <p:cNvPr id="14" name="Encre 13">
                    <a:extLst>
                      <a:ext uri="{FF2B5EF4-FFF2-40B4-BE49-F238E27FC236}">
                        <a16:creationId xmlns:a16="http://schemas.microsoft.com/office/drawing/2014/main" id="{8875AEE2-357D-4DEC-BAED-9DF3F1D3E141}"/>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Encre 14">
                    <a:extLst>
                      <a:ext uri="{FF2B5EF4-FFF2-40B4-BE49-F238E27FC236}">
                        <a16:creationId xmlns:a16="http://schemas.microsoft.com/office/drawing/2014/main" id="{1FFD34ED-A1BD-4A70-9EE3-087DD077C274}"/>
                      </a:ext>
                    </a:extLst>
                  </p14:cNvPr>
                  <p14:cNvContentPartPr/>
                  <p14:nvPr/>
                </p14:nvContentPartPr>
                <p14:xfrm>
                  <a:off x="5304749" y="3327351"/>
                  <a:ext cx="490320" cy="176040"/>
                </p14:xfrm>
              </p:contentPart>
            </mc:Choice>
            <mc:Fallback xmlns="">
              <p:pic>
                <p:nvPicPr>
                  <p:cNvPr id="15" name="Encre 14">
                    <a:extLst>
                      <a:ext uri="{FF2B5EF4-FFF2-40B4-BE49-F238E27FC236}">
                        <a16:creationId xmlns:a16="http://schemas.microsoft.com/office/drawing/2014/main" id="{1FFD34ED-A1BD-4A70-9EE3-087DD077C274}"/>
                      </a:ext>
                    </a:extLst>
                  </p:cNvPr>
                  <p:cNvPicPr/>
                  <p:nvPr/>
                </p:nvPicPr>
                <p:blipFill>
                  <a:blip r:embed="rId14"/>
                  <a:stretch>
                    <a:fillRect/>
                  </a:stretch>
                </p:blipFill>
                <p:spPr>
                  <a:xfrm>
                    <a:off x="5258825" y="3274486"/>
                    <a:ext cx="582632" cy="281241"/>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Encre 15">
                    <a:extLst>
                      <a:ext uri="{FF2B5EF4-FFF2-40B4-BE49-F238E27FC236}">
                        <a16:creationId xmlns:a16="http://schemas.microsoft.com/office/drawing/2014/main" id="{3FE35195-0503-465D-953E-4EB19EAA1796}"/>
                      </a:ext>
                    </a:extLst>
                  </p14:cNvPr>
                  <p14:cNvContentPartPr/>
                  <p14:nvPr/>
                </p14:nvContentPartPr>
                <p14:xfrm>
                  <a:off x="5315909" y="3282351"/>
                  <a:ext cx="92880" cy="61560"/>
                </p14:xfrm>
              </p:contentPart>
            </mc:Choice>
            <mc:Fallback xmlns="">
              <p:pic>
                <p:nvPicPr>
                  <p:cNvPr id="16" name="Encre 15">
                    <a:extLst>
                      <a:ext uri="{FF2B5EF4-FFF2-40B4-BE49-F238E27FC236}">
                        <a16:creationId xmlns:a16="http://schemas.microsoft.com/office/drawing/2014/main" id="{3FE35195-0503-465D-953E-4EB19EAA1796}"/>
                      </a:ext>
                    </a:extLst>
                  </p:cNvPr>
                  <p:cNvPicPr/>
                  <p:nvPr/>
                </p:nvPicPr>
                <p:blipFill>
                  <a:blip r:embed="rId16"/>
                  <a:stretch>
                    <a:fillRect/>
                  </a:stretch>
                </p:blipFill>
                <p:spPr>
                  <a:xfrm>
                    <a:off x="5269469" y="3230262"/>
                    <a:ext cx="185296" cy="166265"/>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9" name="Encre 8">
                  <a:extLst>
                    <a:ext uri="{FF2B5EF4-FFF2-40B4-BE49-F238E27FC236}">
                      <a16:creationId xmlns:a16="http://schemas.microsoft.com/office/drawing/2014/main" id="{3B837985-C57F-44CD-A547-D8171C7CA624}"/>
                    </a:ext>
                  </a:extLst>
                </p14:cNvPr>
                <p14:cNvContentPartPr/>
                <p14:nvPr/>
              </p14:nvContentPartPr>
              <p14:xfrm>
                <a:off x="5943389" y="4040871"/>
                <a:ext cx="469440" cy="324000"/>
              </p14:xfrm>
            </p:contentPart>
          </mc:Choice>
          <mc:Fallback xmlns="">
            <p:pic>
              <p:nvPicPr>
                <p:cNvPr id="9" name="Encre 8">
                  <a:extLst>
                    <a:ext uri="{FF2B5EF4-FFF2-40B4-BE49-F238E27FC236}">
                      <a16:creationId xmlns:a16="http://schemas.microsoft.com/office/drawing/2014/main" id="{3B837985-C57F-44CD-A547-D8171C7CA624}"/>
                    </a:ext>
                  </a:extLst>
                </p:cNvPr>
                <p:cNvPicPr/>
                <p:nvPr/>
              </p:nvPicPr>
              <p:blipFill>
                <a:blip r:embed="rId18"/>
                <a:stretch>
                  <a:fillRect/>
                </a:stretch>
              </p:blipFill>
              <p:spPr>
                <a:xfrm>
                  <a:off x="5897047" y="3988630"/>
                  <a:ext cx="561660" cy="42901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0" name="Encre 9">
                  <a:extLst>
                    <a:ext uri="{FF2B5EF4-FFF2-40B4-BE49-F238E27FC236}">
                      <a16:creationId xmlns:a16="http://schemas.microsoft.com/office/drawing/2014/main" id="{48891FC9-BB91-4B44-8357-684F9931E5B6}"/>
                    </a:ext>
                  </a:extLst>
                </p14:cNvPr>
                <p14:cNvContentPartPr/>
                <p14:nvPr/>
              </p14:nvContentPartPr>
              <p14:xfrm>
                <a:off x="5190269" y="4011351"/>
                <a:ext cx="537840" cy="474480"/>
              </p14:xfrm>
            </p:contentPart>
          </mc:Choice>
          <mc:Fallback xmlns="">
            <p:pic>
              <p:nvPicPr>
                <p:cNvPr id="10" name="Encre 9">
                  <a:extLst>
                    <a:ext uri="{FF2B5EF4-FFF2-40B4-BE49-F238E27FC236}">
                      <a16:creationId xmlns:a16="http://schemas.microsoft.com/office/drawing/2014/main" id="{48891FC9-BB91-4B44-8357-684F9931E5B6}"/>
                    </a:ext>
                  </a:extLst>
                </p:cNvPr>
                <p:cNvPicPr/>
                <p:nvPr/>
              </p:nvPicPr>
              <p:blipFill>
                <a:blip r:embed="rId20"/>
                <a:stretch>
                  <a:fillRect/>
                </a:stretch>
              </p:blipFill>
              <p:spPr>
                <a:xfrm>
                  <a:off x="5143903" y="3958514"/>
                  <a:ext cx="630107" cy="579626"/>
                </a:xfrm>
                <a:prstGeom prst="rect">
                  <a:avLst/>
                </a:prstGeom>
              </p:spPr>
            </p:pic>
          </mc:Fallback>
        </mc:AlternateContent>
      </p:grpSp>
      <p:grpSp>
        <p:nvGrpSpPr>
          <p:cNvPr id="19" name="Groupe 18">
            <a:extLst>
              <a:ext uri="{FF2B5EF4-FFF2-40B4-BE49-F238E27FC236}">
                <a16:creationId xmlns:a16="http://schemas.microsoft.com/office/drawing/2014/main" id="{F94B3106-EE6B-4CF4-9FC8-D70887BC0847}"/>
              </a:ext>
            </a:extLst>
          </p:cNvPr>
          <p:cNvGrpSpPr/>
          <p:nvPr/>
        </p:nvGrpSpPr>
        <p:grpSpPr>
          <a:xfrm>
            <a:off x="1921109" y="2552843"/>
            <a:ext cx="3355560" cy="2184840"/>
            <a:chOff x="6366029" y="2587551"/>
            <a:chExt cx="3355560" cy="2184840"/>
          </a:xfrm>
        </p:grpSpPr>
        <mc:AlternateContent xmlns:mc="http://schemas.openxmlformats.org/markup-compatibility/2006" xmlns:p14="http://schemas.microsoft.com/office/powerpoint/2010/main">
          <mc:Choice Requires="p14">
            <p:contentPart p14:bwMode="auto" r:id="rId21">
              <p14:nvContentPartPr>
                <p14:cNvPr id="20" name="Encre 19">
                  <a:extLst>
                    <a:ext uri="{FF2B5EF4-FFF2-40B4-BE49-F238E27FC236}">
                      <a16:creationId xmlns:a16="http://schemas.microsoft.com/office/drawing/2014/main" id="{55760AFA-4704-4311-9A03-6DE7AED78B2C}"/>
                    </a:ext>
                  </a:extLst>
                </p14:cNvPr>
                <p14:cNvContentPartPr/>
                <p14:nvPr/>
              </p14:nvContentPartPr>
              <p14:xfrm>
                <a:off x="7409669" y="2587551"/>
                <a:ext cx="2311920" cy="2184840"/>
              </p14:xfrm>
            </p:contentPart>
          </mc:Choice>
          <mc:Fallback xmlns="">
            <p:pic>
              <p:nvPicPr>
                <p:cNvPr id="20" name="Encre 19">
                  <a:extLst>
                    <a:ext uri="{FF2B5EF4-FFF2-40B4-BE49-F238E27FC236}">
                      <a16:creationId xmlns:a16="http://schemas.microsoft.com/office/drawing/2014/main" id="{55760AFA-4704-4311-9A03-6DE7AED78B2C}"/>
                    </a:ext>
                  </a:extLst>
                </p:cNvPr>
                <p:cNvPicPr/>
                <p:nvPr/>
              </p:nvPicPr>
              <p:blipFill>
                <a:blip r:embed="rId22"/>
                <a:stretch>
                  <a:fillRect/>
                </a:stretch>
              </p:blipFill>
              <p:spPr>
                <a:xfrm>
                  <a:off x="7347029" y="2524551"/>
                  <a:ext cx="2437560" cy="2310480"/>
                </a:xfrm>
                <a:prstGeom prst="rect">
                  <a:avLst/>
                </a:prstGeom>
              </p:spPr>
            </p:pic>
          </mc:Fallback>
        </mc:AlternateContent>
        <p:grpSp>
          <p:nvGrpSpPr>
            <p:cNvPr id="21" name="Groupe 20">
              <a:extLst>
                <a:ext uri="{FF2B5EF4-FFF2-40B4-BE49-F238E27FC236}">
                  <a16:creationId xmlns:a16="http://schemas.microsoft.com/office/drawing/2014/main" id="{173D431C-3AD1-484D-81BE-64E05D569802}"/>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3">
                <p14:nvContentPartPr>
                  <p14:cNvPr id="30" name="Encre 29">
                    <a:extLst>
                      <a:ext uri="{FF2B5EF4-FFF2-40B4-BE49-F238E27FC236}">
                        <a16:creationId xmlns:a16="http://schemas.microsoft.com/office/drawing/2014/main" id="{B4953DEC-7499-4092-8913-336DE958CC83}"/>
                      </a:ext>
                    </a:extLst>
                  </p14:cNvPr>
                  <p14:cNvContentPartPr/>
                  <p14:nvPr/>
                </p14:nvContentPartPr>
                <p14:xfrm>
                  <a:off x="7717109" y="2913351"/>
                  <a:ext cx="306360" cy="227880"/>
                </p14:xfrm>
              </p:contentPart>
            </mc:Choice>
            <mc:Fallback xmlns="">
              <p:pic>
                <p:nvPicPr>
                  <p:cNvPr id="30" name="Encre 29">
                    <a:extLst>
                      <a:ext uri="{FF2B5EF4-FFF2-40B4-BE49-F238E27FC236}">
                        <a16:creationId xmlns:a16="http://schemas.microsoft.com/office/drawing/2014/main" id="{B4953DEC-7499-4092-8913-336DE958CC83}"/>
                      </a:ext>
                    </a:extLst>
                  </p:cNvPr>
                  <p:cNvPicPr/>
                  <p:nvPr/>
                </p:nvPicPr>
                <p:blipFill>
                  <a:blip r:embed="rId24"/>
                  <a:stretch>
                    <a:fillRect/>
                  </a:stretch>
                </p:blipFill>
                <p:spPr>
                  <a:xfrm>
                    <a:off x="7681109" y="2877711"/>
                    <a:ext cx="37800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1" name="Encre 30">
                    <a:extLst>
                      <a:ext uri="{FF2B5EF4-FFF2-40B4-BE49-F238E27FC236}">
                        <a16:creationId xmlns:a16="http://schemas.microsoft.com/office/drawing/2014/main" id="{D81AC199-B718-4403-9354-16249BEC3570}"/>
                      </a:ext>
                    </a:extLst>
                  </p14:cNvPr>
                  <p14:cNvContentPartPr/>
                  <p14:nvPr/>
                </p14:nvContentPartPr>
                <p14:xfrm>
                  <a:off x="7849589" y="2984271"/>
                  <a:ext cx="360" cy="360"/>
                </p14:xfrm>
              </p:contentPart>
            </mc:Choice>
            <mc:Fallback xmlns="">
              <p:pic>
                <p:nvPicPr>
                  <p:cNvPr id="31" name="Encre 30">
                    <a:extLst>
                      <a:ext uri="{FF2B5EF4-FFF2-40B4-BE49-F238E27FC236}">
                        <a16:creationId xmlns:a16="http://schemas.microsoft.com/office/drawing/2014/main" id="{D81AC199-B718-4403-9354-16249BEC3570}"/>
                      </a:ext>
                    </a:extLst>
                  </p:cNvPr>
                  <p:cNvPicPr/>
                  <p:nvPr/>
                </p:nvPicPr>
                <p:blipFill>
                  <a:blip r:embed="rId9"/>
                  <a:stretch>
                    <a:fillRect/>
                  </a:stretch>
                </p:blipFill>
                <p:spPr>
                  <a:xfrm>
                    <a:off x="781394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2" name="Encre 31">
                    <a:extLst>
                      <a:ext uri="{FF2B5EF4-FFF2-40B4-BE49-F238E27FC236}">
                        <a16:creationId xmlns:a16="http://schemas.microsoft.com/office/drawing/2014/main" id="{700DA5DD-D0A3-4AFB-8B16-BA388FCD0DB8}"/>
                      </a:ext>
                    </a:extLst>
                  </p14:cNvPr>
                  <p14:cNvContentPartPr/>
                  <p14:nvPr/>
                </p14:nvContentPartPr>
                <p14:xfrm>
                  <a:off x="8278709" y="3042951"/>
                  <a:ext cx="307800" cy="226800"/>
                </p14:xfrm>
              </p:contentPart>
            </mc:Choice>
            <mc:Fallback xmlns="">
              <p:pic>
                <p:nvPicPr>
                  <p:cNvPr id="32" name="Encre 31">
                    <a:extLst>
                      <a:ext uri="{FF2B5EF4-FFF2-40B4-BE49-F238E27FC236}">
                        <a16:creationId xmlns:a16="http://schemas.microsoft.com/office/drawing/2014/main" id="{700DA5DD-D0A3-4AFB-8B16-BA388FCD0DB8}"/>
                      </a:ext>
                    </a:extLst>
                  </p:cNvPr>
                  <p:cNvPicPr/>
                  <p:nvPr/>
                </p:nvPicPr>
                <p:blipFill>
                  <a:blip r:embed="rId27"/>
                  <a:stretch>
                    <a:fillRect/>
                  </a:stretch>
                </p:blipFill>
                <p:spPr>
                  <a:xfrm>
                    <a:off x="8242709" y="3007311"/>
                    <a:ext cx="3794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3" name="Encre 32">
                    <a:extLst>
                      <a:ext uri="{FF2B5EF4-FFF2-40B4-BE49-F238E27FC236}">
                        <a16:creationId xmlns:a16="http://schemas.microsoft.com/office/drawing/2014/main" id="{1C4086C5-3635-4669-97B6-F53295C85909}"/>
                      </a:ext>
                    </a:extLst>
                  </p14:cNvPr>
                  <p14:cNvContentPartPr/>
                  <p14:nvPr/>
                </p14:nvContentPartPr>
                <p14:xfrm>
                  <a:off x="8436029" y="3148431"/>
                  <a:ext cx="360" cy="360"/>
                </p14:xfrm>
              </p:contentPart>
            </mc:Choice>
            <mc:Fallback xmlns="">
              <p:pic>
                <p:nvPicPr>
                  <p:cNvPr id="33" name="Encre 32">
                    <a:extLst>
                      <a:ext uri="{FF2B5EF4-FFF2-40B4-BE49-F238E27FC236}">
                        <a16:creationId xmlns:a16="http://schemas.microsoft.com/office/drawing/2014/main" id="{1C4086C5-3635-4669-97B6-F53295C85909}"/>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22" name="Groupe 21">
              <a:extLst>
                <a:ext uri="{FF2B5EF4-FFF2-40B4-BE49-F238E27FC236}">
                  <a16:creationId xmlns:a16="http://schemas.microsoft.com/office/drawing/2014/main" id="{174C003C-07E0-4601-81EB-ADD0FDAA7505}"/>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29">
                <p14:nvContentPartPr>
                  <p14:cNvPr id="23" name="Encre 22">
                    <a:extLst>
                      <a:ext uri="{FF2B5EF4-FFF2-40B4-BE49-F238E27FC236}">
                        <a16:creationId xmlns:a16="http://schemas.microsoft.com/office/drawing/2014/main" id="{8329D8CC-4972-4096-9E41-05D36488CA64}"/>
                      </a:ext>
                    </a:extLst>
                  </p14:cNvPr>
                  <p14:cNvContentPartPr/>
                  <p14:nvPr/>
                </p14:nvContentPartPr>
                <p14:xfrm>
                  <a:off x="8031029" y="3683031"/>
                  <a:ext cx="360" cy="360"/>
                </p14:xfrm>
              </p:contentPart>
            </mc:Choice>
            <mc:Fallback xmlns="">
              <p:pic>
                <p:nvPicPr>
                  <p:cNvPr id="23" name="Encre 22">
                    <a:extLst>
                      <a:ext uri="{FF2B5EF4-FFF2-40B4-BE49-F238E27FC236}">
                        <a16:creationId xmlns:a16="http://schemas.microsoft.com/office/drawing/2014/main" id="{8329D8CC-4972-4096-9E41-05D36488CA64}"/>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Encre 23">
                    <a:extLst>
                      <a:ext uri="{FF2B5EF4-FFF2-40B4-BE49-F238E27FC236}">
                        <a16:creationId xmlns:a16="http://schemas.microsoft.com/office/drawing/2014/main" id="{3F7C530F-85B0-4813-87D1-AD33835069B6}"/>
                      </a:ext>
                    </a:extLst>
                  </p14:cNvPr>
                  <p14:cNvContentPartPr/>
                  <p14:nvPr/>
                </p14:nvContentPartPr>
                <p14:xfrm>
                  <a:off x="7914749" y="3822351"/>
                  <a:ext cx="364320" cy="243000"/>
                </p14:xfrm>
              </p:contentPart>
            </mc:Choice>
            <mc:Fallback xmlns="">
              <p:pic>
                <p:nvPicPr>
                  <p:cNvPr id="24" name="Encre 23">
                    <a:extLst>
                      <a:ext uri="{FF2B5EF4-FFF2-40B4-BE49-F238E27FC236}">
                        <a16:creationId xmlns:a16="http://schemas.microsoft.com/office/drawing/2014/main" id="{3F7C530F-85B0-4813-87D1-AD33835069B6}"/>
                      </a:ext>
                    </a:extLst>
                  </p:cNvPr>
                  <p:cNvPicPr/>
                  <p:nvPr/>
                </p:nvPicPr>
                <p:blipFill>
                  <a:blip r:embed="rId31"/>
                  <a:stretch>
                    <a:fillRect/>
                  </a:stretch>
                </p:blipFill>
                <p:spPr>
                  <a:xfrm>
                    <a:off x="7878749" y="3786711"/>
                    <a:ext cx="43596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5" name="Encre 24">
                    <a:extLst>
                      <a:ext uri="{FF2B5EF4-FFF2-40B4-BE49-F238E27FC236}">
                        <a16:creationId xmlns:a16="http://schemas.microsoft.com/office/drawing/2014/main" id="{D96C12DB-00E0-42EE-8789-3A819D9F0A66}"/>
                      </a:ext>
                    </a:extLst>
                  </p14:cNvPr>
                  <p14:cNvContentPartPr/>
                  <p14:nvPr/>
                </p14:nvContentPartPr>
                <p14:xfrm>
                  <a:off x="7910069" y="3800391"/>
                  <a:ext cx="69120" cy="39960"/>
                </p14:xfrm>
              </p:contentPart>
            </mc:Choice>
            <mc:Fallback xmlns="">
              <p:pic>
                <p:nvPicPr>
                  <p:cNvPr id="25" name="Encre 24">
                    <a:extLst>
                      <a:ext uri="{FF2B5EF4-FFF2-40B4-BE49-F238E27FC236}">
                        <a16:creationId xmlns:a16="http://schemas.microsoft.com/office/drawing/2014/main" id="{D96C12DB-00E0-42EE-8789-3A819D9F0A66}"/>
                      </a:ext>
                    </a:extLst>
                  </p:cNvPr>
                  <p:cNvPicPr/>
                  <p:nvPr/>
                </p:nvPicPr>
                <p:blipFill>
                  <a:blip r:embed="rId33"/>
                  <a:stretch>
                    <a:fillRect/>
                  </a:stretch>
                </p:blipFill>
                <p:spPr>
                  <a:xfrm>
                    <a:off x="7874429" y="3764751"/>
                    <a:ext cx="140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Encre 25">
                    <a:extLst>
                      <a:ext uri="{FF2B5EF4-FFF2-40B4-BE49-F238E27FC236}">
                        <a16:creationId xmlns:a16="http://schemas.microsoft.com/office/drawing/2014/main" id="{1D49E2F7-7FA9-4E7D-A451-2F12621FF5CF}"/>
                      </a:ext>
                    </a:extLst>
                  </p14:cNvPr>
                  <p14:cNvContentPartPr/>
                  <p14:nvPr/>
                </p14:nvContentPartPr>
                <p14:xfrm>
                  <a:off x="6366029" y="4022871"/>
                  <a:ext cx="1440720" cy="393840"/>
                </p14:xfrm>
              </p:contentPart>
            </mc:Choice>
            <mc:Fallback xmlns="">
              <p:pic>
                <p:nvPicPr>
                  <p:cNvPr id="26" name="Encre 25">
                    <a:extLst>
                      <a:ext uri="{FF2B5EF4-FFF2-40B4-BE49-F238E27FC236}">
                        <a16:creationId xmlns:a16="http://schemas.microsoft.com/office/drawing/2014/main" id="{1D49E2F7-7FA9-4E7D-A451-2F12621FF5CF}"/>
                      </a:ext>
                    </a:extLst>
                  </p:cNvPr>
                  <p:cNvPicPr/>
                  <p:nvPr/>
                </p:nvPicPr>
                <p:blipFill>
                  <a:blip r:embed="rId35"/>
                  <a:stretch>
                    <a:fillRect/>
                  </a:stretch>
                </p:blipFill>
                <p:spPr>
                  <a:xfrm>
                    <a:off x="6330389" y="3986871"/>
                    <a:ext cx="1512360" cy="4654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Encre 26">
                    <a:extLst>
                      <a:ext uri="{FF2B5EF4-FFF2-40B4-BE49-F238E27FC236}">
                        <a16:creationId xmlns:a16="http://schemas.microsoft.com/office/drawing/2014/main" id="{0C85A26B-17E7-445D-BFD3-B609C51D5FD3}"/>
                      </a:ext>
                    </a:extLst>
                  </p14:cNvPr>
                  <p14:cNvContentPartPr/>
                  <p14:nvPr/>
                </p14:nvContentPartPr>
                <p14:xfrm>
                  <a:off x="8125709" y="4072551"/>
                  <a:ext cx="508680" cy="166680"/>
                </p14:xfrm>
              </p:contentPart>
            </mc:Choice>
            <mc:Fallback xmlns="">
              <p:pic>
                <p:nvPicPr>
                  <p:cNvPr id="27" name="Encre 26">
                    <a:extLst>
                      <a:ext uri="{FF2B5EF4-FFF2-40B4-BE49-F238E27FC236}">
                        <a16:creationId xmlns:a16="http://schemas.microsoft.com/office/drawing/2014/main" id="{0C85A26B-17E7-445D-BFD3-B609C51D5FD3}"/>
                      </a:ext>
                    </a:extLst>
                  </p:cNvPr>
                  <p:cNvPicPr/>
                  <p:nvPr/>
                </p:nvPicPr>
                <p:blipFill>
                  <a:blip r:embed="rId37"/>
                  <a:stretch>
                    <a:fillRect/>
                  </a:stretch>
                </p:blipFill>
                <p:spPr>
                  <a:xfrm>
                    <a:off x="8090069" y="4036551"/>
                    <a:ext cx="5803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Encre 27">
                    <a:extLst>
                      <a:ext uri="{FF2B5EF4-FFF2-40B4-BE49-F238E27FC236}">
                        <a16:creationId xmlns:a16="http://schemas.microsoft.com/office/drawing/2014/main" id="{9B49468F-DA18-4016-9CD8-D3AB3EC6958C}"/>
                      </a:ext>
                    </a:extLst>
                  </p14:cNvPr>
                  <p14:cNvContentPartPr/>
                  <p14:nvPr/>
                </p14:nvContentPartPr>
                <p14:xfrm>
                  <a:off x="8479589" y="4131591"/>
                  <a:ext cx="165240" cy="83160"/>
                </p14:xfrm>
              </p:contentPart>
            </mc:Choice>
            <mc:Fallback xmlns="">
              <p:pic>
                <p:nvPicPr>
                  <p:cNvPr id="28" name="Encre 27">
                    <a:extLst>
                      <a:ext uri="{FF2B5EF4-FFF2-40B4-BE49-F238E27FC236}">
                        <a16:creationId xmlns:a16="http://schemas.microsoft.com/office/drawing/2014/main" id="{9B49468F-DA18-4016-9CD8-D3AB3EC6958C}"/>
                      </a:ext>
                    </a:extLst>
                  </p:cNvPr>
                  <p:cNvPicPr/>
                  <p:nvPr/>
                </p:nvPicPr>
                <p:blipFill>
                  <a:blip r:embed="rId39"/>
                  <a:stretch>
                    <a:fillRect/>
                  </a:stretch>
                </p:blipFill>
                <p:spPr>
                  <a:xfrm>
                    <a:off x="8443589" y="4095951"/>
                    <a:ext cx="236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Encre 28">
                    <a:extLst>
                      <a:ext uri="{FF2B5EF4-FFF2-40B4-BE49-F238E27FC236}">
                        <a16:creationId xmlns:a16="http://schemas.microsoft.com/office/drawing/2014/main" id="{BDE72787-3A9F-45C5-BA53-33B1CC068DE9}"/>
                      </a:ext>
                    </a:extLst>
                  </p14:cNvPr>
                  <p14:cNvContentPartPr/>
                  <p14:nvPr/>
                </p14:nvContentPartPr>
                <p14:xfrm>
                  <a:off x="8505149" y="3891831"/>
                  <a:ext cx="48600" cy="214560"/>
                </p14:xfrm>
              </p:contentPart>
            </mc:Choice>
            <mc:Fallback xmlns="">
              <p:pic>
                <p:nvPicPr>
                  <p:cNvPr id="29" name="Encre 28">
                    <a:extLst>
                      <a:ext uri="{FF2B5EF4-FFF2-40B4-BE49-F238E27FC236}">
                        <a16:creationId xmlns:a16="http://schemas.microsoft.com/office/drawing/2014/main" id="{BDE72787-3A9F-45C5-BA53-33B1CC068DE9}"/>
                      </a:ext>
                    </a:extLst>
                  </p:cNvPr>
                  <p:cNvPicPr/>
                  <p:nvPr/>
                </p:nvPicPr>
                <p:blipFill>
                  <a:blip r:embed="rId41"/>
                  <a:stretch>
                    <a:fillRect/>
                  </a:stretch>
                </p:blipFill>
                <p:spPr>
                  <a:xfrm>
                    <a:off x="8469509" y="3855831"/>
                    <a:ext cx="120240" cy="286200"/>
                  </a:xfrm>
                  <a:prstGeom prst="rect">
                    <a:avLst/>
                  </a:prstGeom>
                </p:spPr>
              </p:pic>
            </mc:Fallback>
          </mc:AlternateContent>
        </p:grpSp>
      </p:grpSp>
    </p:spTree>
    <p:extLst>
      <p:ext uri="{BB962C8B-B14F-4D97-AF65-F5344CB8AC3E}">
        <p14:creationId xmlns:p14="http://schemas.microsoft.com/office/powerpoint/2010/main" val="948482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547DB8-7094-4EC3-A9B6-C34FF4517DF8}"/>
              </a:ext>
            </a:extLst>
          </p:cNvPr>
          <p:cNvSpPr>
            <a:spLocks noGrp="1"/>
          </p:cNvSpPr>
          <p:nvPr>
            <p:ph type="title"/>
          </p:nvPr>
        </p:nvSpPr>
        <p:spPr>
          <a:xfrm>
            <a:off x="838200" y="365125"/>
            <a:ext cx="10515600" cy="2685496"/>
          </a:xfrm>
        </p:spPr>
        <p:txBody>
          <a:bodyPr>
            <a:normAutofit fontScale="90000"/>
          </a:bodyPr>
          <a:lstStyle/>
          <a:p>
            <a:pPr>
              <a:lnSpc>
                <a:spcPct val="150000"/>
              </a:lnSpc>
            </a:pPr>
            <a:r>
              <a:rPr lang="fr-FR" dirty="0"/>
              <a:t>Le complément essentiel peut leur donner la main aussi.</a:t>
            </a:r>
            <a:br>
              <a:rPr lang="fr-FR" dirty="0"/>
            </a:br>
            <a:r>
              <a:rPr lang="fr-FR" dirty="0"/>
              <a:t>En général, il n’aime pas bouger.</a:t>
            </a:r>
          </a:p>
        </p:txBody>
      </p:sp>
      <p:sp>
        <p:nvSpPr>
          <p:cNvPr id="4" name="Espace réservé du pied de page 3">
            <a:extLst>
              <a:ext uri="{FF2B5EF4-FFF2-40B4-BE49-F238E27FC236}">
                <a16:creationId xmlns:a16="http://schemas.microsoft.com/office/drawing/2014/main" id="{52ED5ED4-161C-4E68-AFDF-BE64164FC9DC}"/>
              </a:ext>
            </a:extLst>
          </p:cNvPr>
          <p:cNvSpPr>
            <a:spLocks noGrp="1"/>
          </p:cNvSpPr>
          <p:nvPr>
            <p:ph type="ftr" sz="quarter" idx="11"/>
          </p:nvPr>
        </p:nvSpPr>
        <p:spPr/>
        <p:txBody>
          <a:bodyPr/>
          <a:lstStyle/>
          <a:p>
            <a:r>
              <a:rPr lang="fr-FR"/>
              <a:t>www.dys-positif.fr</a:t>
            </a:r>
            <a:endParaRPr lang="fr-FR" dirty="0"/>
          </a:p>
        </p:txBody>
      </p:sp>
      <p:grpSp>
        <p:nvGrpSpPr>
          <p:cNvPr id="5" name="Groupe 4">
            <a:extLst>
              <a:ext uri="{FF2B5EF4-FFF2-40B4-BE49-F238E27FC236}">
                <a16:creationId xmlns:a16="http://schemas.microsoft.com/office/drawing/2014/main" id="{C4275C86-A469-4230-9E77-51CAB51613C3}"/>
              </a:ext>
            </a:extLst>
          </p:cNvPr>
          <p:cNvGrpSpPr/>
          <p:nvPr/>
        </p:nvGrpSpPr>
        <p:grpSpPr>
          <a:xfrm>
            <a:off x="2404952" y="3429000"/>
            <a:ext cx="1899360" cy="2208960"/>
            <a:chOff x="4513469" y="2484951"/>
            <a:chExt cx="1899360" cy="2208960"/>
          </a:xfrm>
        </p:grpSpPr>
        <p:grpSp>
          <p:nvGrpSpPr>
            <p:cNvPr id="6" name="Groupe 5">
              <a:extLst>
                <a:ext uri="{FF2B5EF4-FFF2-40B4-BE49-F238E27FC236}">
                  <a16:creationId xmlns:a16="http://schemas.microsoft.com/office/drawing/2014/main" id="{1A0BD3E7-A734-4A90-9925-84CAB2148192}"/>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6" name="Encre 15">
                    <a:extLst>
                      <a:ext uri="{FF2B5EF4-FFF2-40B4-BE49-F238E27FC236}">
                        <a16:creationId xmlns:a16="http://schemas.microsoft.com/office/drawing/2014/main" id="{043E1AFC-5F57-46C1-B2F0-88E9B5291986}"/>
                      </a:ext>
                    </a:extLst>
                  </p14:cNvPr>
                  <p14:cNvContentPartPr/>
                  <p14:nvPr/>
                </p14:nvContentPartPr>
                <p14:xfrm>
                  <a:off x="4513469" y="2527071"/>
                  <a:ext cx="1405440" cy="2166840"/>
                </p14:xfrm>
              </p:contentPart>
            </mc:Choice>
            <mc:Fallback xmlns="">
              <p:pic>
                <p:nvPicPr>
                  <p:cNvPr id="16" name="Encre 15">
                    <a:extLst>
                      <a:ext uri="{FF2B5EF4-FFF2-40B4-BE49-F238E27FC236}">
                        <a16:creationId xmlns:a16="http://schemas.microsoft.com/office/drawing/2014/main" id="{043E1AFC-5F57-46C1-B2F0-88E9B5291986}"/>
                      </a:ext>
                    </a:extLst>
                  </p:cNvPr>
                  <p:cNvPicPr/>
                  <p:nvPr/>
                </p:nvPicPr>
                <p:blipFill>
                  <a:blip r:embed="rId3"/>
                  <a:stretch>
                    <a:fillRect/>
                  </a:stretch>
                </p:blipFill>
                <p:spPr>
                  <a:xfrm>
                    <a:off x="4450829" y="2464431"/>
                    <a:ext cx="1531080" cy="229248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7" name="Encre 16">
                    <a:extLst>
                      <a:ext uri="{FF2B5EF4-FFF2-40B4-BE49-F238E27FC236}">
                        <a16:creationId xmlns:a16="http://schemas.microsoft.com/office/drawing/2014/main" id="{86198BDB-D66A-4913-BC26-DD7F3D4CA07F}"/>
                      </a:ext>
                    </a:extLst>
                  </p14:cNvPr>
                  <p14:cNvContentPartPr/>
                  <p14:nvPr/>
                </p14:nvContentPartPr>
                <p14:xfrm>
                  <a:off x="5296469" y="2484951"/>
                  <a:ext cx="616320" cy="42480"/>
                </p14:xfrm>
              </p:contentPart>
            </mc:Choice>
            <mc:Fallback xmlns="">
              <p:pic>
                <p:nvPicPr>
                  <p:cNvPr id="17" name="Encre 16">
                    <a:extLst>
                      <a:ext uri="{FF2B5EF4-FFF2-40B4-BE49-F238E27FC236}">
                        <a16:creationId xmlns:a16="http://schemas.microsoft.com/office/drawing/2014/main" id="{86198BDB-D66A-4913-BC26-DD7F3D4CA07F}"/>
                      </a:ext>
                    </a:extLst>
                  </p:cNvPr>
                  <p:cNvPicPr/>
                  <p:nvPr/>
                </p:nvPicPr>
                <p:blipFill>
                  <a:blip r:embed="rId5"/>
                  <a:stretch>
                    <a:fillRect/>
                  </a:stretch>
                </p:blipFill>
                <p:spPr>
                  <a:xfrm>
                    <a:off x="5233469" y="2422311"/>
                    <a:ext cx="741960" cy="168120"/>
                  </a:xfrm>
                  <a:prstGeom prst="rect">
                    <a:avLst/>
                  </a:prstGeom>
                </p:spPr>
              </p:pic>
            </mc:Fallback>
          </mc:AlternateContent>
        </p:grpSp>
        <p:grpSp>
          <p:nvGrpSpPr>
            <p:cNvPr id="7" name="Groupe 6">
              <a:extLst>
                <a:ext uri="{FF2B5EF4-FFF2-40B4-BE49-F238E27FC236}">
                  <a16:creationId xmlns:a16="http://schemas.microsoft.com/office/drawing/2014/main" id="{07F9170E-279B-486E-86B3-497FFBEC8147}"/>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0" name="Encre 9">
                    <a:extLst>
                      <a:ext uri="{FF2B5EF4-FFF2-40B4-BE49-F238E27FC236}">
                        <a16:creationId xmlns:a16="http://schemas.microsoft.com/office/drawing/2014/main" id="{2FFEF4A6-9A82-4780-9F8D-031779FCEA05}"/>
                      </a:ext>
                    </a:extLst>
                  </p14:cNvPr>
                  <p14:cNvContentPartPr/>
                  <p14:nvPr/>
                </p14:nvContentPartPr>
                <p14:xfrm>
                  <a:off x="5026829" y="2799591"/>
                  <a:ext cx="477360" cy="316440"/>
                </p14:xfrm>
              </p:contentPart>
            </mc:Choice>
            <mc:Fallback xmlns="">
              <p:pic>
                <p:nvPicPr>
                  <p:cNvPr id="10" name="Encre 9">
                    <a:extLst>
                      <a:ext uri="{FF2B5EF4-FFF2-40B4-BE49-F238E27FC236}">
                        <a16:creationId xmlns:a16="http://schemas.microsoft.com/office/drawing/2014/main" id="{2FFEF4A6-9A82-4780-9F8D-031779FCEA05}"/>
                      </a:ext>
                    </a:extLst>
                  </p:cNvPr>
                  <p:cNvPicPr/>
                  <p:nvPr/>
                </p:nvPicPr>
                <p:blipFill>
                  <a:blip r:embed="rId7"/>
                  <a:stretch>
                    <a:fillRect/>
                  </a:stretch>
                </p:blipFill>
                <p:spPr>
                  <a:xfrm>
                    <a:off x="4990829" y="2763951"/>
                    <a:ext cx="549000" cy="3880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Encre 10">
                    <a:extLst>
                      <a:ext uri="{FF2B5EF4-FFF2-40B4-BE49-F238E27FC236}">
                        <a16:creationId xmlns:a16="http://schemas.microsoft.com/office/drawing/2014/main" id="{2C06BC29-73A5-4365-BDF6-E5DC78A29679}"/>
                      </a:ext>
                    </a:extLst>
                  </p14:cNvPr>
                  <p14:cNvContentPartPr/>
                  <p14:nvPr/>
                </p14:nvContentPartPr>
                <p14:xfrm>
                  <a:off x="5252909" y="2966991"/>
                  <a:ext cx="1800" cy="360"/>
                </p14:xfrm>
              </p:contentPart>
            </mc:Choice>
            <mc:Fallback xmlns="">
              <p:pic>
                <p:nvPicPr>
                  <p:cNvPr id="11" name="Encre 10">
                    <a:extLst>
                      <a:ext uri="{FF2B5EF4-FFF2-40B4-BE49-F238E27FC236}">
                        <a16:creationId xmlns:a16="http://schemas.microsoft.com/office/drawing/2014/main" id="{2C06BC29-73A5-4365-BDF6-E5DC78A29679}"/>
                      </a:ext>
                    </a:extLst>
                  </p:cNvPr>
                  <p:cNvPicPr/>
                  <p:nvPr/>
                </p:nvPicPr>
                <p:blipFill>
                  <a:blip r:embed="rId9"/>
                  <a:stretch>
                    <a:fillRect/>
                  </a:stretch>
                </p:blipFill>
                <p:spPr>
                  <a:xfrm>
                    <a:off x="5217269" y="2931351"/>
                    <a:ext cx="7344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Encre 11">
                    <a:extLst>
                      <a:ext uri="{FF2B5EF4-FFF2-40B4-BE49-F238E27FC236}">
                        <a16:creationId xmlns:a16="http://schemas.microsoft.com/office/drawing/2014/main" id="{E8630796-8266-418D-9595-1C7508ECD3FD}"/>
                      </a:ext>
                    </a:extLst>
                  </p14:cNvPr>
                  <p14:cNvContentPartPr/>
                  <p14:nvPr/>
                </p14:nvContentPartPr>
                <p14:xfrm>
                  <a:off x="5672309" y="2847111"/>
                  <a:ext cx="334800" cy="254160"/>
                </p14:xfrm>
              </p:contentPart>
            </mc:Choice>
            <mc:Fallback xmlns="">
              <p:pic>
                <p:nvPicPr>
                  <p:cNvPr id="12" name="Encre 11">
                    <a:extLst>
                      <a:ext uri="{FF2B5EF4-FFF2-40B4-BE49-F238E27FC236}">
                        <a16:creationId xmlns:a16="http://schemas.microsoft.com/office/drawing/2014/main" id="{E8630796-8266-418D-9595-1C7508ECD3FD}"/>
                      </a:ext>
                    </a:extLst>
                  </p:cNvPr>
                  <p:cNvPicPr/>
                  <p:nvPr/>
                </p:nvPicPr>
                <p:blipFill>
                  <a:blip r:embed="rId11"/>
                  <a:stretch>
                    <a:fillRect/>
                  </a:stretch>
                </p:blipFill>
                <p:spPr>
                  <a:xfrm>
                    <a:off x="5636309" y="2811111"/>
                    <a:ext cx="406440" cy="3258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Encre 12">
                    <a:extLst>
                      <a:ext uri="{FF2B5EF4-FFF2-40B4-BE49-F238E27FC236}">
                        <a16:creationId xmlns:a16="http://schemas.microsoft.com/office/drawing/2014/main" id="{CDC1CA05-D4A7-4D59-B51A-27431F524CC6}"/>
                      </a:ext>
                    </a:extLst>
                  </p14:cNvPr>
                  <p14:cNvContentPartPr/>
                  <p14:nvPr/>
                </p14:nvContentPartPr>
                <p14:xfrm>
                  <a:off x="5874269" y="2993271"/>
                  <a:ext cx="360" cy="360"/>
                </p14:xfrm>
              </p:contentPart>
            </mc:Choice>
            <mc:Fallback xmlns="">
              <p:pic>
                <p:nvPicPr>
                  <p:cNvPr id="13" name="Encre 12">
                    <a:extLst>
                      <a:ext uri="{FF2B5EF4-FFF2-40B4-BE49-F238E27FC236}">
                        <a16:creationId xmlns:a16="http://schemas.microsoft.com/office/drawing/2014/main" id="{CDC1CA05-D4A7-4D59-B51A-27431F524CC6}"/>
                      </a:ext>
                    </a:extLst>
                  </p:cNvPr>
                  <p:cNvPicPr/>
                  <p:nvPr/>
                </p:nvPicPr>
                <p:blipFill>
                  <a:blip r:embed="rId13"/>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Encre 13">
                    <a:extLst>
                      <a:ext uri="{FF2B5EF4-FFF2-40B4-BE49-F238E27FC236}">
                        <a16:creationId xmlns:a16="http://schemas.microsoft.com/office/drawing/2014/main" id="{F4C8A74D-52CC-41F8-B886-B9A68037C498}"/>
                      </a:ext>
                    </a:extLst>
                  </p14:cNvPr>
                  <p14:cNvContentPartPr/>
                  <p14:nvPr/>
                </p14:nvContentPartPr>
                <p14:xfrm>
                  <a:off x="5304749" y="3327351"/>
                  <a:ext cx="490320" cy="176040"/>
                </p14:xfrm>
              </p:contentPart>
            </mc:Choice>
            <mc:Fallback xmlns="">
              <p:pic>
                <p:nvPicPr>
                  <p:cNvPr id="14" name="Encre 13">
                    <a:extLst>
                      <a:ext uri="{FF2B5EF4-FFF2-40B4-BE49-F238E27FC236}">
                        <a16:creationId xmlns:a16="http://schemas.microsoft.com/office/drawing/2014/main" id="{F4C8A74D-52CC-41F8-B886-B9A68037C498}"/>
                      </a:ext>
                    </a:extLst>
                  </p:cNvPr>
                  <p:cNvPicPr/>
                  <p:nvPr/>
                </p:nvPicPr>
                <p:blipFill>
                  <a:blip r:embed="rId15"/>
                  <a:stretch>
                    <a:fillRect/>
                  </a:stretch>
                </p:blipFill>
                <p:spPr>
                  <a:xfrm>
                    <a:off x="5269109" y="3291351"/>
                    <a:ext cx="561960" cy="2476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 name="Encre 14">
                    <a:extLst>
                      <a:ext uri="{FF2B5EF4-FFF2-40B4-BE49-F238E27FC236}">
                        <a16:creationId xmlns:a16="http://schemas.microsoft.com/office/drawing/2014/main" id="{4B1E83A2-C899-4F5E-B82E-9054F4D7C1D6}"/>
                      </a:ext>
                    </a:extLst>
                  </p14:cNvPr>
                  <p14:cNvContentPartPr/>
                  <p14:nvPr/>
                </p14:nvContentPartPr>
                <p14:xfrm>
                  <a:off x="5315909" y="3282351"/>
                  <a:ext cx="92880" cy="61560"/>
                </p14:xfrm>
              </p:contentPart>
            </mc:Choice>
            <mc:Fallback xmlns="">
              <p:pic>
                <p:nvPicPr>
                  <p:cNvPr id="15" name="Encre 14">
                    <a:extLst>
                      <a:ext uri="{FF2B5EF4-FFF2-40B4-BE49-F238E27FC236}">
                        <a16:creationId xmlns:a16="http://schemas.microsoft.com/office/drawing/2014/main" id="{4B1E83A2-C899-4F5E-B82E-9054F4D7C1D6}"/>
                      </a:ext>
                    </a:extLst>
                  </p:cNvPr>
                  <p:cNvPicPr/>
                  <p:nvPr/>
                </p:nvPicPr>
                <p:blipFill>
                  <a:blip r:embed="rId17"/>
                  <a:stretch>
                    <a:fillRect/>
                  </a:stretch>
                </p:blipFill>
                <p:spPr>
                  <a:xfrm>
                    <a:off x="5279909" y="3246711"/>
                    <a:ext cx="164520" cy="133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8">
              <p14:nvContentPartPr>
                <p14:cNvPr id="8" name="Encre 7">
                  <a:extLst>
                    <a:ext uri="{FF2B5EF4-FFF2-40B4-BE49-F238E27FC236}">
                      <a16:creationId xmlns:a16="http://schemas.microsoft.com/office/drawing/2014/main" id="{C9BB47B9-34DA-4E69-BE23-B946B4061C40}"/>
                    </a:ext>
                  </a:extLst>
                </p14:cNvPr>
                <p14:cNvContentPartPr/>
                <p14:nvPr/>
              </p14:nvContentPartPr>
              <p14:xfrm>
                <a:off x="5943389" y="4040871"/>
                <a:ext cx="469440" cy="324000"/>
              </p14:xfrm>
            </p:contentPart>
          </mc:Choice>
          <mc:Fallback xmlns="">
            <p:pic>
              <p:nvPicPr>
                <p:cNvPr id="8" name="Encre 7">
                  <a:extLst>
                    <a:ext uri="{FF2B5EF4-FFF2-40B4-BE49-F238E27FC236}">
                      <a16:creationId xmlns:a16="http://schemas.microsoft.com/office/drawing/2014/main" id="{C9BB47B9-34DA-4E69-BE23-B946B4061C40}"/>
                    </a:ext>
                  </a:extLst>
                </p:cNvPr>
                <p:cNvPicPr/>
                <p:nvPr/>
              </p:nvPicPr>
              <p:blipFill>
                <a:blip r:embed="rId19"/>
                <a:stretch>
                  <a:fillRect/>
                </a:stretch>
              </p:blipFill>
              <p:spPr>
                <a:xfrm>
                  <a:off x="5907389" y="4005231"/>
                  <a:ext cx="541080" cy="395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9" name="Encre 8">
                  <a:extLst>
                    <a:ext uri="{FF2B5EF4-FFF2-40B4-BE49-F238E27FC236}">
                      <a16:creationId xmlns:a16="http://schemas.microsoft.com/office/drawing/2014/main" id="{F3C1AEBB-D551-4202-9B42-BF6A86386DDE}"/>
                    </a:ext>
                  </a:extLst>
                </p14:cNvPr>
                <p14:cNvContentPartPr/>
                <p14:nvPr/>
              </p14:nvContentPartPr>
              <p14:xfrm>
                <a:off x="5190269" y="4011351"/>
                <a:ext cx="537840" cy="474480"/>
              </p14:xfrm>
            </p:contentPart>
          </mc:Choice>
          <mc:Fallback xmlns="">
            <p:pic>
              <p:nvPicPr>
                <p:cNvPr id="9" name="Encre 8">
                  <a:extLst>
                    <a:ext uri="{FF2B5EF4-FFF2-40B4-BE49-F238E27FC236}">
                      <a16:creationId xmlns:a16="http://schemas.microsoft.com/office/drawing/2014/main" id="{F3C1AEBB-D551-4202-9B42-BF6A86386DDE}"/>
                    </a:ext>
                  </a:extLst>
                </p:cNvPr>
                <p:cNvPicPr/>
                <p:nvPr/>
              </p:nvPicPr>
              <p:blipFill>
                <a:blip r:embed="rId21"/>
                <a:stretch>
                  <a:fillRect/>
                </a:stretch>
              </p:blipFill>
              <p:spPr>
                <a:xfrm>
                  <a:off x="5154269" y="3975351"/>
                  <a:ext cx="609480" cy="546120"/>
                </a:xfrm>
                <a:prstGeom prst="rect">
                  <a:avLst/>
                </a:prstGeom>
              </p:spPr>
            </p:pic>
          </mc:Fallback>
        </mc:AlternateContent>
      </p:grpSp>
      <p:grpSp>
        <p:nvGrpSpPr>
          <p:cNvPr id="18" name="Groupe 17">
            <a:extLst>
              <a:ext uri="{FF2B5EF4-FFF2-40B4-BE49-F238E27FC236}">
                <a16:creationId xmlns:a16="http://schemas.microsoft.com/office/drawing/2014/main" id="{44EF618D-74B3-47DB-B092-87716437F95D}"/>
              </a:ext>
            </a:extLst>
          </p:cNvPr>
          <p:cNvGrpSpPr/>
          <p:nvPr/>
        </p:nvGrpSpPr>
        <p:grpSpPr>
          <a:xfrm>
            <a:off x="4296392" y="3565007"/>
            <a:ext cx="3355560" cy="2184840"/>
            <a:chOff x="6366029" y="2587551"/>
            <a:chExt cx="3355560" cy="2184840"/>
          </a:xfrm>
        </p:grpSpPr>
        <mc:AlternateContent xmlns:mc="http://schemas.openxmlformats.org/markup-compatibility/2006" xmlns:p14="http://schemas.microsoft.com/office/powerpoint/2010/main">
          <mc:Choice Requires="p14">
            <p:contentPart p14:bwMode="auto" r:id="rId22">
              <p14:nvContentPartPr>
                <p14:cNvPr id="19" name="Encre 18">
                  <a:extLst>
                    <a:ext uri="{FF2B5EF4-FFF2-40B4-BE49-F238E27FC236}">
                      <a16:creationId xmlns:a16="http://schemas.microsoft.com/office/drawing/2014/main" id="{8CC85401-849A-451F-AC9C-90D5CF58CEE6}"/>
                    </a:ext>
                  </a:extLst>
                </p14:cNvPr>
                <p14:cNvContentPartPr/>
                <p14:nvPr/>
              </p14:nvContentPartPr>
              <p14:xfrm>
                <a:off x="7409669" y="2587551"/>
                <a:ext cx="2311920" cy="2184840"/>
              </p14:xfrm>
            </p:contentPart>
          </mc:Choice>
          <mc:Fallback xmlns="">
            <p:pic>
              <p:nvPicPr>
                <p:cNvPr id="19" name="Encre 18">
                  <a:extLst>
                    <a:ext uri="{FF2B5EF4-FFF2-40B4-BE49-F238E27FC236}">
                      <a16:creationId xmlns:a16="http://schemas.microsoft.com/office/drawing/2014/main" id="{8CC85401-849A-451F-AC9C-90D5CF58CEE6}"/>
                    </a:ext>
                  </a:extLst>
                </p:cNvPr>
                <p:cNvPicPr/>
                <p:nvPr/>
              </p:nvPicPr>
              <p:blipFill>
                <a:blip r:embed="rId23"/>
                <a:stretch>
                  <a:fillRect/>
                </a:stretch>
              </p:blipFill>
              <p:spPr>
                <a:xfrm>
                  <a:off x="7347029" y="2524551"/>
                  <a:ext cx="2437560" cy="2310480"/>
                </a:xfrm>
                <a:prstGeom prst="rect">
                  <a:avLst/>
                </a:prstGeom>
              </p:spPr>
            </p:pic>
          </mc:Fallback>
        </mc:AlternateContent>
        <p:grpSp>
          <p:nvGrpSpPr>
            <p:cNvPr id="20" name="Groupe 19">
              <a:extLst>
                <a:ext uri="{FF2B5EF4-FFF2-40B4-BE49-F238E27FC236}">
                  <a16:creationId xmlns:a16="http://schemas.microsoft.com/office/drawing/2014/main" id="{B6966191-133B-4B76-A236-D370139F0140}"/>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4">
                <p14:nvContentPartPr>
                  <p14:cNvPr id="29" name="Encre 28">
                    <a:extLst>
                      <a:ext uri="{FF2B5EF4-FFF2-40B4-BE49-F238E27FC236}">
                        <a16:creationId xmlns:a16="http://schemas.microsoft.com/office/drawing/2014/main" id="{85B6AA27-72EB-4A27-A84B-CD833991E133}"/>
                      </a:ext>
                    </a:extLst>
                  </p14:cNvPr>
                  <p14:cNvContentPartPr/>
                  <p14:nvPr/>
                </p14:nvContentPartPr>
                <p14:xfrm>
                  <a:off x="7717109" y="2913351"/>
                  <a:ext cx="306360" cy="227880"/>
                </p14:xfrm>
              </p:contentPart>
            </mc:Choice>
            <mc:Fallback xmlns="">
              <p:pic>
                <p:nvPicPr>
                  <p:cNvPr id="29" name="Encre 28">
                    <a:extLst>
                      <a:ext uri="{FF2B5EF4-FFF2-40B4-BE49-F238E27FC236}">
                        <a16:creationId xmlns:a16="http://schemas.microsoft.com/office/drawing/2014/main" id="{85B6AA27-72EB-4A27-A84B-CD833991E133}"/>
                      </a:ext>
                    </a:extLst>
                  </p:cNvPr>
                  <p:cNvPicPr/>
                  <p:nvPr/>
                </p:nvPicPr>
                <p:blipFill>
                  <a:blip r:embed="rId25"/>
                  <a:stretch>
                    <a:fillRect/>
                  </a:stretch>
                </p:blipFill>
                <p:spPr>
                  <a:xfrm>
                    <a:off x="7681109" y="2877711"/>
                    <a:ext cx="37800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0" name="Encre 29">
                    <a:extLst>
                      <a:ext uri="{FF2B5EF4-FFF2-40B4-BE49-F238E27FC236}">
                        <a16:creationId xmlns:a16="http://schemas.microsoft.com/office/drawing/2014/main" id="{1C55CC86-E2CA-4A1C-84BD-623586119170}"/>
                      </a:ext>
                    </a:extLst>
                  </p14:cNvPr>
                  <p14:cNvContentPartPr/>
                  <p14:nvPr/>
                </p14:nvContentPartPr>
                <p14:xfrm>
                  <a:off x="7849589" y="2984271"/>
                  <a:ext cx="360" cy="360"/>
                </p14:xfrm>
              </p:contentPart>
            </mc:Choice>
            <mc:Fallback xmlns="">
              <p:pic>
                <p:nvPicPr>
                  <p:cNvPr id="30" name="Encre 29">
                    <a:extLst>
                      <a:ext uri="{FF2B5EF4-FFF2-40B4-BE49-F238E27FC236}">
                        <a16:creationId xmlns:a16="http://schemas.microsoft.com/office/drawing/2014/main" id="{1C55CC86-E2CA-4A1C-84BD-623586119170}"/>
                      </a:ext>
                    </a:extLst>
                  </p:cNvPr>
                  <p:cNvPicPr/>
                  <p:nvPr/>
                </p:nvPicPr>
                <p:blipFill>
                  <a:blip r:embed="rId13"/>
                  <a:stretch>
                    <a:fillRect/>
                  </a:stretch>
                </p:blipFill>
                <p:spPr>
                  <a:xfrm>
                    <a:off x="781394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31" name="Encre 30">
                    <a:extLst>
                      <a:ext uri="{FF2B5EF4-FFF2-40B4-BE49-F238E27FC236}">
                        <a16:creationId xmlns:a16="http://schemas.microsoft.com/office/drawing/2014/main" id="{9A1D9346-E4BC-4564-B160-170BFA53A9B2}"/>
                      </a:ext>
                    </a:extLst>
                  </p14:cNvPr>
                  <p14:cNvContentPartPr/>
                  <p14:nvPr/>
                </p14:nvContentPartPr>
                <p14:xfrm>
                  <a:off x="8278709" y="3042951"/>
                  <a:ext cx="307800" cy="226800"/>
                </p14:xfrm>
              </p:contentPart>
            </mc:Choice>
            <mc:Fallback xmlns="">
              <p:pic>
                <p:nvPicPr>
                  <p:cNvPr id="31" name="Encre 30">
                    <a:extLst>
                      <a:ext uri="{FF2B5EF4-FFF2-40B4-BE49-F238E27FC236}">
                        <a16:creationId xmlns:a16="http://schemas.microsoft.com/office/drawing/2014/main" id="{9A1D9346-E4BC-4564-B160-170BFA53A9B2}"/>
                      </a:ext>
                    </a:extLst>
                  </p:cNvPr>
                  <p:cNvPicPr/>
                  <p:nvPr/>
                </p:nvPicPr>
                <p:blipFill>
                  <a:blip r:embed="rId28"/>
                  <a:stretch>
                    <a:fillRect/>
                  </a:stretch>
                </p:blipFill>
                <p:spPr>
                  <a:xfrm>
                    <a:off x="8242709" y="3007311"/>
                    <a:ext cx="3794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32" name="Encre 31">
                    <a:extLst>
                      <a:ext uri="{FF2B5EF4-FFF2-40B4-BE49-F238E27FC236}">
                        <a16:creationId xmlns:a16="http://schemas.microsoft.com/office/drawing/2014/main" id="{CF49B1EC-C3E1-448D-842C-D459D02BDE17}"/>
                      </a:ext>
                    </a:extLst>
                  </p14:cNvPr>
                  <p14:cNvContentPartPr/>
                  <p14:nvPr/>
                </p14:nvContentPartPr>
                <p14:xfrm>
                  <a:off x="8436029" y="3148431"/>
                  <a:ext cx="360" cy="360"/>
                </p14:xfrm>
              </p:contentPart>
            </mc:Choice>
            <mc:Fallback xmlns="">
              <p:pic>
                <p:nvPicPr>
                  <p:cNvPr id="32" name="Encre 31">
                    <a:extLst>
                      <a:ext uri="{FF2B5EF4-FFF2-40B4-BE49-F238E27FC236}">
                        <a16:creationId xmlns:a16="http://schemas.microsoft.com/office/drawing/2014/main" id="{CF49B1EC-C3E1-448D-842C-D459D02BDE17}"/>
                      </a:ext>
                    </a:extLst>
                  </p:cNvPr>
                  <p:cNvPicPr/>
                  <p:nvPr/>
                </p:nvPicPr>
                <p:blipFill>
                  <a:blip r:embed="rId13"/>
                  <a:stretch>
                    <a:fillRect/>
                  </a:stretch>
                </p:blipFill>
                <p:spPr>
                  <a:xfrm>
                    <a:off x="8400389" y="3112431"/>
                    <a:ext cx="72000" cy="72000"/>
                  </a:xfrm>
                  <a:prstGeom prst="rect">
                    <a:avLst/>
                  </a:prstGeom>
                </p:spPr>
              </p:pic>
            </mc:Fallback>
          </mc:AlternateContent>
        </p:grpSp>
        <p:grpSp>
          <p:nvGrpSpPr>
            <p:cNvPr id="21" name="Groupe 20">
              <a:extLst>
                <a:ext uri="{FF2B5EF4-FFF2-40B4-BE49-F238E27FC236}">
                  <a16:creationId xmlns:a16="http://schemas.microsoft.com/office/drawing/2014/main" id="{2C238CF4-F8A8-43C3-AB34-E91DB4A0DD6E}"/>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30">
                <p14:nvContentPartPr>
                  <p14:cNvPr id="22" name="Encre 21">
                    <a:extLst>
                      <a:ext uri="{FF2B5EF4-FFF2-40B4-BE49-F238E27FC236}">
                        <a16:creationId xmlns:a16="http://schemas.microsoft.com/office/drawing/2014/main" id="{A250D324-F958-4AD4-8A2D-D154D52813B4}"/>
                      </a:ext>
                    </a:extLst>
                  </p14:cNvPr>
                  <p14:cNvContentPartPr/>
                  <p14:nvPr/>
                </p14:nvContentPartPr>
                <p14:xfrm>
                  <a:off x="8031029" y="3683031"/>
                  <a:ext cx="360" cy="360"/>
                </p14:xfrm>
              </p:contentPart>
            </mc:Choice>
            <mc:Fallback xmlns="">
              <p:pic>
                <p:nvPicPr>
                  <p:cNvPr id="22" name="Encre 21">
                    <a:extLst>
                      <a:ext uri="{FF2B5EF4-FFF2-40B4-BE49-F238E27FC236}">
                        <a16:creationId xmlns:a16="http://schemas.microsoft.com/office/drawing/2014/main" id="{A250D324-F958-4AD4-8A2D-D154D52813B4}"/>
                      </a:ext>
                    </a:extLst>
                  </p:cNvPr>
                  <p:cNvPicPr/>
                  <p:nvPr/>
                </p:nvPicPr>
                <p:blipFill>
                  <a:blip r:embed="rId13"/>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23" name="Encre 22">
                    <a:extLst>
                      <a:ext uri="{FF2B5EF4-FFF2-40B4-BE49-F238E27FC236}">
                        <a16:creationId xmlns:a16="http://schemas.microsoft.com/office/drawing/2014/main" id="{19CAE606-6FED-43DF-9F05-40FF6D87534A}"/>
                      </a:ext>
                    </a:extLst>
                  </p14:cNvPr>
                  <p14:cNvContentPartPr/>
                  <p14:nvPr/>
                </p14:nvContentPartPr>
                <p14:xfrm>
                  <a:off x="7914749" y="3822351"/>
                  <a:ext cx="364320" cy="243000"/>
                </p14:xfrm>
              </p:contentPart>
            </mc:Choice>
            <mc:Fallback xmlns="">
              <p:pic>
                <p:nvPicPr>
                  <p:cNvPr id="23" name="Encre 22">
                    <a:extLst>
                      <a:ext uri="{FF2B5EF4-FFF2-40B4-BE49-F238E27FC236}">
                        <a16:creationId xmlns:a16="http://schemas.microsoft.com/office/drawing/2014/main" id="{19CAE606-6FED-43DF-9F05-40FF6D87534A}"/>
                      </a:ext>
                    </a:extLst>
                  </p:cNvPr>
                  <p:cNvPicPr/>
                  <p:nvPr/>
                </p:nvPicPr>
                <p:blipFill>
                  <a:blip r:embed="rId32"/>
                  <a:stretch>
                    <a:fillRect/>
                  </a:stretch>
                </p:blipFill>
                <p:spPr>
                  <a:xfrm>
                    <a:off x="7878749" y="3786711"/>
                    <a:ext cx="435960" cy="314640"/>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24" name="Encre 23">
                    <a:extLst>
                      <a:ext uri="{FF2B5EF4-FFF2-40B4-BE49-F238E27FC236}">
                        <a16:creationId xmlns:a16="http://schemas.microsoft.com/office/drawing/2014/main" id="{999F4E27-2FAA-493C-AEBE-4AE332761D14}"/>
                      </a:ext>
                    </a:extLst>
                  </p14:cNvPr>
                  <p14:cNvContentPartPr/>
                  <p14:nvPr/>
                </p14:nvContentPartPr>
                <p14:xfrm>
                  <a:off x="7910069" y="3800391"/>
                  <a:ext cx="69120" cy="39960"/>
                </p14:xfrm>
              </p:contentPart>
            </mc:Choice>
            <mc:Fallback xmlns="">
              <p:pic>
                <p:nvPicPr>
                  <p:cNvPr id="24" name="Encre 23">
                    <a:extLst>
                      <a:ext uri="{FF2B5EF4-FFF2-40B4-BE49-F238E27FC236}">
                        <a16:creationId xmlns:a16="http://schemas.microsoft.com/office/drawing/2014/main" id="{999F4E27-2FAA-493C-AEBE-4AE332761D14}"/>
                      </a:ext>
                    </a:extLst>
                  </p:cNvPr>
                  <p:cNvPicPr/>
                  <p:nvPr/>
                </p:nvPicPr>
                <p:blipFill>
                  <a:blip r:embed="rId34"/>
                  <a:stretch>
                    <a:fillRect/>
                  </a:stretch>
                </p:blipFill>
                <p:spPr>
                  <a:xfrm>
                    <a:off x="7874429" y="3764751"/>
                    <a:ext cx="140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25" name="Encre 24">
                    <a:extLst>
                      <a:ext uri="{FF2B5EF4-FFF2-40B4-BE49-F238E27FC236}">
                        <a16:creationId xmlns:a16="http://schemas.microsoft.com/office/drawing/2014/main" id="{B38DD22C-CED2-43ED-9D4A-B3984282E356}"/>
                      </a:ext>
                    </a:extLst>
                  </p14:cNvPr>
                  <p14:cNvContentPartPr/>
                  <p14:nvPr/>
                </p14:nvContentPartPr>
                <p14:xfrm>
                  <a:off x="6366029" y="4022871"/>
                  <a:ext cx="1440720" cy="393840"/>
                </p14:xfrm>
              </p:contentPart>
            </mc:Choice>
            <mc:Fallback xmlns="">
              <p:pic>
                <p:nvPicPr>
                  <p:cNvPr id="25" name="Encre 24">
                    <a:extLst>
                      <a:ext uri="{FF2B5EF4-FFF2-40B4-BE49-F238E27FC236}">
                        <a16:creationId xmlns:a16="http://schemas.microsoft.com/office/drawing/2014/main" id="{B38DD22C-CED2-43ED-9D4A-B3984282E356}"/>
                      </a:ext>
                    </a:extLst>
                  </p:cNvPr>
                  <p:cNvPicPr/>
                  <p:nvPr/>
                </p:nvPicPr>
                <p:blipFill>
                  <a:blip r:embed="rId36"/>
                  <a:stretch>
                    <a:fillRect/>
                  </a:stretch>
                </p:blipFill>
                <p:spPr>
                  <a:xfrm>
                    <a:off x="6330389" y="3986871"/>
                    <a:ext cx="1512360" cy="465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26" name="Encre 25">
                    <a:extLst>
                      <a:ext uri="{FF2B5EF4-FFF2-40B4-BE49-F238E27FC236}">
                        <a16:creationId xmlns:a16="http://schemas.microsoft.com/office/drawing/2014/main" id="{AB2B920A-EEC9-4578-BF1D-72BA6717C2A4}"/>
                      </a:ext>
                    </a:extLst>
                  </p14:cNvPr>
                  <p14:cNvContentPartPr/>
                  <p14:nvPr/>
                </p14:nvContentPartPr>
                <p14:xfrm>
                  <a:off x="8125709" y="4072551"/>
                  <a:ext cx="508680" cy="166680"/>
                </p14:xfrm>
              </p:contentPart>
            </mc:Choice>
            <mc:Fallback xmlns="">
              <p:pic>
                <p:nvPicPr>
                  <p:cNvPr id="26" name="Encre 25">
                    <a:extLst>
                      <a:ext uri="{FF2B5EF4-FFF2-40B4-BE49-F238E27FC236}">
                        <a16:creationId xmlns:a16="http://schemas.microsoft.com/office/drawing/2014/main" id="{AB2B920A-EEC9-4578-BF1D-72BA6717C2A4}"/>
                      </a:ext>
                    </a:extLst>
                  </p:cNvPr>
                  <p:cNvPicPr/>
                  <p:nvPr/>
                </p:nvPicPr>
                <p:blipFill>
                  <a:blip r:embed="rId38"/>
                  <a:stretch>
                    <a:fillRect/>
                  </a:stretch>
                </p:blipFill>
                <p:spPr>
                  <a:xfrm>
                    <a:off x="8090069" y="4036551"/>
                    <a:ext cx="5803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27" name="Encre 26">
                    <a:extLst>
                      <a:ext uri="{FF2B5EF4-FFF2-40B4-BE49-F238E27FC236}">
                        <a16:creationId xmlns:a16="http://schemas.microsoft.com/office/drawing/2014/main" id="{5849D908-2E0F-4EC0-BCD0-67E280432C85}"/>
                      </a:ext>
                    </a:extLst>
                  </p14:cNvPr>
                  <p14:cNvContentPartPr/>
                  <p14:nvPr/>
                </p14:nvContentPartPr>
                <p14:xfrm>
                  <a:off x="8479589" y="4131591"/>
                  <a:ext cx="165240" cy="83160"/>
                </p14:xfrm>
              </p:contentPart>
            </mc:Choice>
            <mc:Fallback xmlns="">
              <p:pic>
                <p:nvPicPr>
                  <p:cNvPr id="27" name="Encre 26">
                    <a:extLst>
                      <a:ext uri="{FF2B5EF4-FFF2-40B4-BE49-F238E27FC236}">
                        <a16:creationId xmlns:a16="http://schemas.microsoft.com/office/drawing/2014/main" id="{5849D908-2E0F-4EC0-BCD0-67E280432C85}"/>
                      </a:ext>
                    </a:extLst>
                  </p:cNvPr>
                  <p:cNvPicPr/>
                  <p:nvPr/>
                </p:nvPicPr>
                <p:blipFill>
                  <a:blip r:embed="rId40"/>
                  <a:stretch>
                    <a:fillRect/>
                  </a:stretch>
                </p:blipFill>
                <p:spPr>
                  <a:xfrm>
                    <a:off x="8443589" y="4095951"/>
                    <a:ext cx="236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28" name="Encre 27">
                    <a:extLst>
                      <a:ext uri="{FF2B5EF4-FFF2-40B4-BE49-F238E27FC236}">
                        <a16:creationId xmlns:a16="http://schemas.microsoft.com/office/drawing/2014/main" id="{AD2C92C5-32DF-4E60-B6DC-DDB38E2E6BD7}"/>
                      </a:ext>
                    </a:extLst>
                  </p14:cNvPr>
                  <p14:cNvContentPartPr/>
                  <p14:nvPr/>
                </p14:nvContentPartPr>
                <p14:xfrm>
                  <a:off x="8505149" y="3891831"/>
                  <a:ext cx="48600" cy="214560"/>
                </p14:xfrm>
              </p:contentPart>
            </mc:Choice>
            <mc:Fallback xmlns="">
              <p:pic>
                <p:nvPicPr>
                  <p:cNvPr id="28" name="Encre 27">
                    <a:extLst>
                      <a:ext uri="{FF2B5EF4-FFF2-40B4-BE49-F238E27FC236}">
                        <a16:creationId xmlns:a16="http://schemas.microsoft.com/office/drawing/2014/main" id="{AD2C92C5-32DF-4E60-B6DC-DDB38E2E6BD7}"/>
                      </a:ext>
                    </a:extLst>
                  </p:cNvPr>
                  <p:cNvPicPr/>
                  <p:nvPr/>
                </p:nvPicPr>
                <p:blipFill>
                  <a:blip r:embed="rId42"/>
                  <a:stretch>
                    <a:fillRect/>
                  </a:stretch>
                </p:blipFill>
                <p:spPr>
                  <a:xfrm>
                    <a:off x="8469509" y="3855831"/>
                    <a:ext cx="120240" cy="286200"/>
                  </a:xfrm>
                  <a:prstGeom prst="rect">
                    <a:avLst/>
                  </a:prstGeom>
                </p:spPr>
              </p:pic>
            </mc:Fallback>
          </mc:AlternateContent>
        </p:grpSp>
      </p:grpSp>
      <p:grpSp>
        <p:nvGrpSpPr>
          <p:cNvPr id="43" name="Groupe 42">
            <a:extLst>
              <a:ext uri="{FF2B5EF4-FFF2-40B4-BE49-F238E27FC236}">
                <a16:creationId xmlns:a16="http://schemas.microsoft.com/office/drawing/2014/main" id="{941FFCB2-A4B4-45A6-9E95-77C4BD8F4A7A}"/>
              </a:ext>
            </a:extLst>
          </p:cNvPr>
          <p:cNvGrpSpPr/>
          <p:nvPr/>
        </p:nvGrpSpPr>
        <p:grpSpPr>
          <a:xfrm>
            <a:off x="6620372" y="3672701"/>
            <a:ext cx="3063960" cy="2166840"/>
            <a:chOff x="6614789" y="3743511"/>
            <a:chExt cx="3063960" cy="2166840"/>
          </a:xfrm>
        </p:grpSpPr>
        <mc:AlternateContent xmlns:mc="http://schemas.openxmlformats.org/markup-compatibility/2006" xmlns:p14="http://schemas.microsoft.com/office/powerpoint/2010/main">
          <mc:Choice Requires="p14">
            <p:contentPart p14:bwMode="auto" r:id="rId43">
              <p14:nvContentPartPr>
                <p14:cNvPr id="33" name="Encre 32">
                  <a:extLst>
                    <a:ext uri="{FF2B5EF4-FFF2-40B4-BE49-F238E27FC236}">
                      <a16:creationId xmlns:a16="http://schemas.microsoft.com/office/drawing/2014/main" id="{CA335DE9-6FC6-4C4F-88DB-BF071E71C39B}"/>
                    </a:ext>
                  </a:extLst>
                </p14:cNvPr>
                <p14:cNvContentPartPr/>
                <p14:nvPr/>
              </p14:nvContentPartPr>
              <p14:xfrm>
                <a:off x="7676069" y="3743511"/>
                <a:ext cx="1726920" cy="2166840"/>
              </p14:xfrm>
            </p:contentPart>
          </mc:Choice>
          <mc:Fallback xmlns="">
            <p:pic>
              <p:nvPicPr>
                <p:cNvPr id="33" name="Encre 32">
                  <a:extLst>
                    <a:ext uri="{FF2B5EF4-FFF2-40B4-BE49-F238E27FC236}">
                      <a16:creationId xmlns:a16="http://schemas.microsoft.com/office/drawing/2014/main" id="{CA335DE9-6FC6-4C4F-88DB-BF071E71C39B}"/>
                    </a:ext>
                  </a:extLst>
                </p:cNvPr>
                <p:cNvPicPr/>
                <p:nvPr/>
              </p:nvPicPr>
              <p:blipFill>
                <a:blip r:embed="rId44"/>
                <a:stretch>
                  <a:fillRect/>
                </a:stretch>
              </p:blipFill>
              <p:spPr>
                <a:xfrm>
                  <a:off x="7613069" y="3680511"/>
                  <a:ext cx="1852560" cy="229248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34" name="Encre 33">
                  <a:extLst>
                    <a:ext uri="{FF2B5EF4-FFF2-40B4-BE49-F238E27FC236}">
                      <a16:creationId xmlns:a16="http://schemas.microsoft.com/office/drawing/2014/main" id="{137DAAF7-423B-464B-871A-D79F7B6FAF56}"/>
                    </a:ext>
                  </a:extLst>
                </p14:cNvPr>
                <p14:cNvContentPartPr/>
                <p14:nvPr/>
              </p14:nvContentPartPr>
              <p14:xfrm>
                <a:off x="8435309" y="4836831"/>
                <a:ext cx="622080" cy="588600"/>
              </p14:xfrm>
            </p:contentPart>
          </mc:Choice>
          <mc:Fallback xmlns="">
            <p:pic>
              <p:nvPicPr>
                <p:cNvPr id="34" name="Encre 33">
                  <a:extLst>
                    <a:ext uri="{FF2B5EF4-FFF2-40B4-BE49-F238E27FC236}">
                      <a16:creationId xmlns:a16="http://schemas.microsoft.com/office/drawing/2014/main" id="{137DAAF7-423B-464B-871A-D79F7B6FAF56}"/>
                    </a:ext>
                  </a:extLst>
                </p:cNvPr>
                <p:cNvPicPr/>
                <p:nvPr/>
              </p:nvPicPr>
              <p:blipFill>
                <a:blip r:embed="rId46"/>
                <a:stretch>
                  <a:fillRect/>
                </a:stretch>
              </p:blipFill>
              <p:spPr>
                <a:xfrm>
                  <a:off x="8372309" y="4774191"/>
                  <a:ext cx="747720" cy="7142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35" name="Encre 34">
                  <a:extLst>
                    <a:ext uri="{FF2B5EF4-FFF2-40B4-BE49-F238E27FC236}">
                      <a16:creationId xmlns:a16="http://schemas.microsoft.com/office/drawing/2014/main" id="{8A559A49-A9C6-4379-9D03-028D216EE0AB}"/>
                    </a:ext>
                  </a:extLst>
                </p14:cNvPr>
                <p14:cNvContentPartPr/>
                <p14:nvPr/>
              </p14:nvContentPartPr>
              <p14:xfrm>
                <a:off x="8332709" y="4295751"/>
                <a:ext cx="360" cy="360"/>
              </p14:xfrm>
            </p:contentPart>
          </mc:Choice>
          <mc:Fallback xmlns="">
            <p:pic>
              <p:nvPicPr>
                <p:cNvPr id="35" name="Encre 34">
                  <a:extLst>
                    <a:ext uri="{FF2B5EF4-FFF2-40B4-BE49-F238E27FC236}">
                      <a16:creationId xmlns:a16="http://schemas.microsoft.com/office/drawing/2014/main" id="{8A559A49-A9C6-4379-9D03-028D216EE0AB}"/>
                    </a:ext>
                  </a:extLst>
                </p:cNvPr>
                <p:cNvPicPr/>
                <p:nvPr/>
              </p:nvPicPr>
              <p:blipFill>
                <a:blip r:embed="rId48"/>
                <a:stretch>
                  <a:fillRect/>
                </a:stretch>
              </p:blipFill>
              <p:spPr>
                <a:xfrm>
                  <a:off x="8270069" y="423275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6" name="Encre 35">
                  <a:extLst>
                    <a:ext uri="{FF2B5EF4-FFF2-40B4-BE49-F238E27FC236}">
                      <a16:creationId xmlns:a16="http://schemas.microsoft.com/office/drawing/2014/main" id="{92072EAA-C06B-4B22-8B25-C76C87934057}"/>
                    </a:ext>
                  </a:extLst>
                </p14:cNvPr>
                <p14:cNvContentPartPr/>
                <p14:nvPr/>
              </p14:nvContentPartPr>
              <p14:xfrm>
                <a:off x="9221189" y="4313031"/>
                <a:ext cx="360" cy="360"/>
              </p14:xfrm>
            </p:contentPart>
          </mc:Choice>
          <mc:Fallback xmlns="">
            <p:pic>
              <p:nvPicPr>
                <p:cNvPr id="36" name="Encre 35">
                  <a:extLst>
                    <a:ext uri="{FF2B5EF4-FFF2-40B4-BE49-F238E27FC236}">
                      <a16:creationId xmlns:a16="http://schemas.microsoft.com/office/drawing/2014/main" id="{92072EAA-C06B-4B22-8B25-C76C87934057}"/>
                    </a:ext>
                  </a:extLst>
                </p:cNvPr>
                <p:cNvPicPr/>
                <p:nvPr/>
              </p:nvPicPr>
              <p:blipFill>
                <a:blip r:embed="rId48"/>
                <a:stretch>
                  <a:fillRect/>
                </a:stretch>
              </p:blipFill>
              <p:spPr>
                <a:xfrm>
                  <a:off x="9158549" y="425003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37" name="Encre 36">
                  <a:extLst>
                    <a:ext uri="{FF2B5EF4-FFF2-40B4-BE49-F238E27FC236}">
                      <a16:creationId xmlns:a16="http://schemas.microsoft.com/office/drawing/2014/main" id="{6D77AC56-CC23-4A20-9CEE-F9A25A0877BA}"/>
                    </a:ext>
                  </a:extLst>
                </p14:cNvPr>
                <p14:cNvContentPartPr/>
                <p14:nvPr/>
              </p14:nvContentPartPr>
              <p14:xfrm>
                <a:off x="6614789" y="4872831"/>
                <a:ext cx="968040" cy="388800"/>
              </p14:xfrm>
            </p:contentPart>
          </mc:Choice>
          <mc:Fallback xmlns="">
            <p:pic>
              <p:nvPicPr>
                <p:cNvPr id="37" name="Encre 36">
                  <a:extLst>
                    <a:ext uri="{FF2B5EF4-FFF2-40B4-BE49-F238E27FC236}">
                      <a16:creationId xmlns:a16="http://schemas.microsoft.com/office/drawing/2014/main" id="{6D77AC56-CC23-4A20-9CEE-F9A25A0877BA}"/>
                    </a:ext>
                  </a:extLst>
                </p:cNvPr>
                <p:cNvPicPr/>
                <p:nvPr/>
              </p:nvPicPr>
              <p:blipFill>
                <a:blip r:embed="rId51"/>
                <a:stretch>
                  <a:fillRect/>
                </a:stretch>
              </p:blipFill>
              <p:spPr>
                <a:xfrm>
                  <a:off x="6596789" y="4854831"/>
                  <a:ext cx="1003680" cy="424440"/>
                </a:xfrm>
                <a:prstGeom prst="rect">
                  <a:avLst/>
                </a:prstGeom>
              </p:spPr>
            </p:pic>
          </mc:Fallback>
        </mc:AlternateContent>
        <p:grpSp>
          <p:nvGrpSpPr>
            <p:cNvPr id="41" name="Groupe 40">
              <a:extLst>
                <a:ext uri="{FF2B5EF4-FFF2-40B4-BE49-F238E27FC236}">
                  <a16:creationId xmlns:a16="http://schemas.microsoft.com/office/drawing/2014/main" id="{668724EE-4EF2-48CB-908C-016F54FC80E3}"/>
                </a:ext>
              </a:extLst>
            </p:cNvPr>
            <p:cNvGrpSpPr/>
            <p:nvPr/>
          </p:nvGrpSpPr>
          <p:grpSpPr>
            <a:xfrm>
              <a:off x="8211389" y="5201511"/>
              <a:ext cx="765000" cy="434160"/>
              <a:chOff x="8211389" y="5201511"/>
              <a:chExt cx="765000" cy="434160"/>
            </a:xfrm>
          </p:grpSpPr>
          <mc:AlternateContent xmlns:mc="http://schemas.openxmlformats.org/markup-compatibility/2006" xmlns:p14="http://schemas.microsoft.com/office/powerpoint/2010/main">
            <mc:Choice Requires="p14">
              <p:contentPart p14:bwMode="auto" r:id="rId52">
                <p14:nvContentPartPr>
                  <p14:cNvPr id="38" name="Encre 37">
                    <a:extLst>
                      <a:ext uri="{FF2B5EF4-FFF2-40B4-BE49-F238E27FC236}">
                        <a16:creationId xmlns:a16="http://schemas.microsoft.com/office/drawing/2014/main" id="{EE2B9468-D614-428C-B345-C47DAC21C8AC}"/>
                      </a:ext>
                    </a:extLst>
                  </p14:cNvPr>
                  <p14:cNvContentPartPr/>
                  <p14:nvPr/>
                </p14:nvContentPartPr>
                <p14:xfrm>
                  <a:off x="8280869" y="5270631"/>
                  <a:ext cx="606240" cy="365040"/>
                </p14:xfrm>
              </p:contentPart>
            </mc:Choice>
            <mc:Fallback xmlns="">
              <p:pic>
                <p:nvPicPr>
                  <p:cNvPr id="38" name="Encre 37">
                    <a:extLst>
                      <a:ext uri="{FF2B5EF4-FFF2-40B4-BE49-F238E27FC236}">
                        <a16:creationId xmlns:a16="http://schemas.microsoft.com/office/drawing/2014/main" id="{EE2B9468-D614-428C-B345-C47DAC21C8AC}"/>
                      </a:ext>
                    </a:extLst>
                  </p:cNvPr>
                  <p:cNvPicPr/>
                  <p:nvPr/>
                </p:nvPicPr>
                <p:blipFill>
                  <a:blip r:embed="rId53"/>
                  <a:stretch>
                    <a:fillRect/>
                  </a:stretch>
                </p:blipFill>
                <p:spPr>
                  <a:xfrm>
                    <a:off x="8263229" y="5252631"/>
                    <a:ext cx="641880" cy="400680"/>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39" name="Encre 38">
                    <a:extLst>
                      <a:ext uri="{FF2B5EF4-FFF2-40B4-BE49-F238E27FC236}">
                        <a16:creationId xmlns:a16="http://schemas.microsoft.com/office/drawing/2014/main" id="{90079ADF-55C3-4BB3-A0C9-807EB7566883}"/>
                      </a:ext>
                    </a:extLst>
                  </p14:cNvPr>
                  <p14:cNvContentPartPr/>
                  <p14:nvPr/>
                </p14:nvContentPartPr>
                <p14:xfrm>
                  <a:off x="8211389" y="5201511"/>
                  <a:ext cx="156240" cy="82440"/>
                </p14:xfrm>
              </p:contentPart>
            </mc:Choice>
            <mc:Fallback xmlns="">
              <p:pic>
                <p:nvPicPr>
                  <p:cNvPr id="39" name="Encre 38">
                    <a:extLst>
                      <a:ext uri="{FF2B5EF4-FFF2-40B4-BE49-F238E27FC236}">
                        <a16:creationId xmlns:a16="http://schemas.microsoft.com/office/drawing/2014/main" id="{90079ADF-55C3-4BB3-A0C9-807EB7566883}"/>
                      </a:ext>
                    </a:extLst>
                  </p:cNvPr>
                  <p:cNvPicPr/>
                  <p:nvPr/>
                </p:nvPicPr>
                <p:blipFill>
                  <a:blip r:embed="rId55"/>
                  <a:stretch>
                    <a:fillRect/>
                  </a:stretch>
                </p:blipFill>
                <p:spPr>
                  <a:xfrm>
                    <a:off x="8193749" y="5183511"/>
                    <a:ext cx="191880" cy="1180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40" name="Encre 39">
                    <a:extLst>
                      <a:ext uri="{FF2B5EF4-FFF2-40B4-BE49-F238E27FC236}">
                        <a16:creationId xmlns:a16="http://schemas.microsoft.com/office/drawing/2014/main" id="{23E4A17C-0594-485D-8EA6-23B7DBB71A5F}"/>
                      </a:ext>
                    </a:extLst>
                  </p14:cNvPr>
                  <p14:cNvContentPartPr/>
                  <p14:nvPr/>
                </p14:nvContentPartPr>
                <p14:xfrm>
                  <a:off x="8841749" y="5563671"/>
                  <a:ext cx="134640" cy="68040"/>
                </p14:xfrm>
              </p:contentPart>
            </mc:Choice>
            <mc:Fallback xmlns="">
              <p:pic>
                <p:nvPicPr>
                  <p:cNvPr id="40" name="Encre 39">
                    <a:extLst>
                      <a:ext uri="{FF2B5EF4-FFF2-40B4-BE49-F238E27FC236}">
                        <a16:creationId xmlns:a16="http://schemas.microsoft.com/office/drawing/2014/main" id="{23E4A17C-0594-485D-8EA6-23B7DBB71A5F}"/>
                      </a:ext>
                    </a:extLst>
                  </p:cNvPr>
                  <p:cNvPicPr/>
                  <p:nvPr/>
                </p:nvPicPr>
                <p:blipFill>
                  <a:blip r:embed="rId57"/>
                  <a:stretch>
                    <a:fillRect/>
                  </a:stretch>
                </p:blipFill>
                <p:spPr>
                  <a:xfrm>
                    <a:off x="8824109" y="5545671"/>
                    <a:ext cx="170280" cy="10368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8">
              <p14:nvContentPartPr>
                <p14:cNvPr id="42" name="Encre 41">
                  <a:extLst>
                    <a:ext uri="{FF2B5EF4-FFF2-40B4-BE49-F238E27FC236}">
                      <a16:creationId xmlns:a16="http://schemas.microsoft.com/office/drawing/2014/main" id="{5BDBF37E-3B3E-43A8-8146-9934BCFA1206}"/>
                    </a:ext>
                  </a:extLst>
                </p14:cNvPr>
                <p14:cNvContentPartPr/>
                <p14:nvPr/>
              </p14:nvContentPartPr>
              <p14:xfrm>
                <a:off x="9376349" y="3821271"/>
                <a:ext cx="302400" cy="516600"/>
              </p14:xfrm>
            </p:contentPart>
          </mc:Choice>
          <mc:Fallback xmlns="">
            <p:pic>
              <p:nvPicPr>
                <p:cNvPr id="42" name="Encre 41">
                  <a:extLst>
                    <a:ext uri="{FF2B5EF4-FFF2-40B4-BE49-F238E27FC236}">
                      <a16:creationId xmlns:a16="http://schemas.microsoft.com/office/drawing/2014/main" id="{5BDBF37E-3B3E-43A8-8146-9934BCFA1206}"/>
                    </a:ext>
                  </a:extLst>
                </p:cNvPr>
                <p:cNvPicPr/>
                <p:nvPr/>
              </p:nvPicPr>
              <p:blipFill>
                <a:blip r:embed="rId59"/>
                <a:stretch>
                  <a:fillRect/>
                </a:stretch>
              </p:blipFill>
              <p:spPr>
                <a:xfrm>
                  <a:off x="9313709" y="3758271"/>
                  <a:ext cx="428040" cy="642240"/>
                </a:xfrm>
                <a:prstGeom prst="rect">
                  <a:avLst/>
                </a:prstGeom>
              </p:spPr>
            </p:pic>
          </mc:Fallback>
        </mc:AlternateContent>
      </p:grpSp>
    </p:spTree>
    <p:extLst>
      <p:ext uri="{BB962C8B-B14F-4D97-AF65-F5344CB8AC3E}">
        <p14:creationId xmlns:p14="http://schemas.microsoft.com/office/powerpoint/2010/main" val="78230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21571EB6-6807-448E-B41A-8B82C4457559}"/>
              </a:ext>
            </a:extLst>
          </p:cNvPr>
          <p:cNvSpPr>
            <a:spLocks noGrp="1"/>
          </p:cNvSpPr>
          <p:nvPr>
            <p:ph idx="1"/>
          </p:nvPr>
        </p:nvSpPr>
        <p:spPr>
          <a:xfrm>
            <a:off x="838200" y="669685"/>
            <a:ext cx="10515600" cy="4351338"/>
          </a:xfrm>
        </p:spPr>
        <p:txBody>
          <a:bodyPr>
            <a:normAutofit/>
          </a:bodyPr>
          <a:lstStyle/>
          <a:p>
            <a:pPr>
              <a:lnSpc>
                <a:spcPct val="200000"/>
              </a:lnSpc>
            </a:pPr>
            <a:r>
              <a:rPr lang="fr-FR" sz="3600" dirty="0">
                <a:latin typeface="Arial" panose="020B0604020202020204" pitchFamily="34" charset="0"/>
                <a:cs typeface="Arial" panose="020B0604020202020204" pitchFamily="34" charset="0"/>
              </a:rPr>
              <a:t>Quand le complément essentiel n’est pas là, certains verbes ne veulent plus rien dire. Ils sont perdus.</a:t>
            </a:r>
          </a:p>
        </p:txBody>
      </p:sp>
      <p:sp>
        <p:nvSpPr>
          <p:cNvPr id="4" name="Espace réservé du pied de page 3">
            <a:extLst>
              <a:ext uri="{FF2B5EF4-FFF2-40B4-BE49-F238E27FC236}">
                <a16:creationId xmlns:a16="http://schemas.microsoft.com/office/drawing/2014/main" id="{A2980A40-35CB-4FD6-8DD9-4D1B147002B1}"/>
              </a:ext>
            </a:extLst>
          </p:cNvPr>
          <p:cNvSpPr>
            <a:spLocks noGrp="1"/>
          </p:cNvSpPr>
          <p:nvPr>
            <p:ph type="ftr" sz="quarter" idx="11"/>
          </p:nvPr>
        </p:nvSpPr>
        <p:spPr/>
        <p:txBody>
          <a:bodyPr/>
          <a:lstStyle/>
          <a:p>
            <a:r>
              <a:rPr lang="fr-FR"/>
              <a:t>www.dys-positif.fr</a:t>
            </a:r>
            <a:endParaRPr lang="fr-FR" dirty="0"/>
          </a:p>
        </p:txBody>
      </p:sp>
      <p:grpSp>
        <p:nvGrpSpPr>
          <p:cNvPr id="44" name="Groupe 43">
            <a:extLst>
              <a:ext uri="{FF2B5EF4-FFF2-40B4-BE49-F238E27FC236}">
                <a16:creationId xmlns:a16="http://schemas.microsoft.com/office/drawing/2014/main" id="{0A020D85-41DA-4B03-9E86-B6B8FD3FBD17}"/>
              </a:ext>
            </a:extLst>
          </p:cNvPr>
          <p:cNvGrpSpPr/>
          <p:nvPr/>
        </p:nvGrpSpPr>
        <p:grpSpPr>
          <a:xfrm>
            <a:off x="6296184" y="3380271"/>
            <a:ext cx="4366445" cy="2499840"/>
            <a:chOff x="6296184" y="3380271"/>
            <a:chExt cx="4366445" cy="2499840"/>
          </a:xfrm>
        </p:grpSpPr>
        <mc:AlternateContent xmlns:mc="http://schemas.openxmlformats.org/markup-compatibility/2006" xmlns:p14="http://schemas.microsoft.com/office/powerpoint/2010/main">
          <mc:Choice Requires="p14">
            <p:contentPart p14:bwMode="auto" r:id="rId2">
              <p14:nvContentPartPr>
                <p14:cNvPr id="20" name="Encre 19">
                  <a:extLst>
                    <a:ext uri="{FF2B5EF4-FFF2-40B4-BE49-F238E27FC236}">
                      <a16:creationId xmlns:a16="http://schemas.microsoft.com/office/drawing/2014/main" id="{B24295C4-FC57-4E81-BE0E-C3C5B11D6F27}"/>
                    </a:ext>
                  </a:extLst>
                </p14:cNvPr>
                <p14:cNvContentPartPr/>
                <p14:nvPr/>
              </p14:nvContentPartPr>
              <p14:xfrm rot="1165729">
                <a:off x="7370208" y="3690051"/>
                <a:ext cx="2311920" cy="2184840"/>
              </p14:xfrm>
            </p:contentPart>
          </mc:Choice>
          <mc:Fallback xmlns="">
            <p:pic>
              <p:nvPicPr>
                <p:cNvPr id="20" name="Encre 19">
                  <a:extLst>
                    <a:ext uri="{FF2B5EF4-FFF2-40B4-BE49-F238E27FC236}">
                      <a16:creationId xmlns:a16="http://schemas.microsoft.com/office/drawing/2014/main" id="{B24295C4-FC57-4E81-BE0E-C3C5B11D6F27}"/>
                    </a:ext>
                  </a:extLst>
                </p:cNvPr>
                <p:cNvPicPr/>
                <p:nvPr/>
              </p:nvPicPr>
              <p:blipFill>
                <a:blip r:embed="rId3"/>
                <a:stretch>
                  <a:fillRect/>
                </a:stretch>
              </p:blipFill>
              <p:spPr>
                <a:xfrm rot="1165729">
                  <a:off x="7307568" y="3627051"/>
                  <a:ext cx="2437560" cy="2310480"/>
                </a:xfrm>
                <a:prstGeom prst="rect">
                  <a:avLst/>
                </a:prstGeom>
              </p:spPr>
            </p:pic>
          </mc:Fallback>
        </mc:AlternateContent>
        <p:grpSp>
          <p:nvGrpSpPr>
            <p:cNvPr id="21" name="Groupe 20">
              <a:extLst>
                <a:ext uri="{FF2B5EF4-FFF2-40B4-BE49-F238E27FC236}">
                  <a16:creationId xmlns:a16="http://schemas.microsoft.com/office/drawing/2014/main" id="{1312BBD8-9D8A-4C82-ACDF-A3D8090E4A41}"/>
                </a:ext>
              </a:extLst>
            </p:cNvPr>
            <p:cNvGrpSpPr/>
            <p:nvPr/>
          </p:nvGrpSpPr>
          <p:grpSpPr>
            <a:xfrm rot="1165729">
              <a:off x="7896942" y="3911707"/>
              <a:ext cx="869400" cy="356400"/>
              <a:chOff x="7717109" y="2913351"/>
              <a:chExt cx="869400" cy="356400"/>
            </a:xfrm>
          </p:grpSpPr>
          <mc:AlternateContent xmlns:mc="http://schemas.openxmlformats.org/markup-compatibility/2006" xmlns:p14="http://schemas.microsoft.com/office/powerpoint/2010/main">
            <mc:Choice Requires="p14">
              <p:contentPart p14:bwMode="auto" r:id="rId4">
                <p14:nvContentPartPr>
                  <p14:cNvPr id="30" name="Encre 29">
                    <a:extLst>
                      <a:ext uri="{FF2B5EF4-FFF2-40B4-BE49-F238E27FC236}">
                        <a16:creationId xmlns:a16="http://schemas.microsoft.com/office/drawing/2014/main" id="{5A48DA81-054F-4D52-88BB-09D8988CB559}"/>
                      </a:ext>
                    </a:extLst>
                  </p14:cNvPr>
                  <p14:cNvContentPartPr/>
                  <p14:nvPr/>
                </p14:nvContentPartPr>
                <p14:xfrm>
                  <a:off x="7717109" y="2913351"/>
                  <a:ext cx="306360" cy="227880"/>
                </p14:xfrm>
              </p:contentPart>
            </mc:Choice>
            <mc:Fallback xmlns="">
              <p:pic>
                <p:nvPicPr>
                  <p:cNvPr id="30" name="Encre 29">
                    <a:extLst>
                      <a:ext uri="{FF2B5EF4-FFF2-40B4-BE49-F238E27FC236}">
                        <a16:creationId xmlns:a16="http://schemas.microsoft.com/office/drawing/2014/main" id="{5A48DA81-054F-4D52-88BB-09D8988CB559}"/>
                      </a:ext>
                    </a:extLst>
                  </p:cNvPr>
                  <p:cNvPicPr/>
                  <p:nvPr/>
                </p:nvPicPr>
                <p:blipFill>
                  <a:blip r:embed="rId5"/>
                  <a:stretch>
                    <a:fillRect/>
                  </a:stretch>
                </p:blipFill>
                <p:spPr>
                  <a:xfrm>
                    <a:off x="7681109" y="2877711"/>
                    <a:ext cx="378000"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1" name="Encre 30">
                    <a:extLst>
                      <a:ext uri="{FF2B5EF4-FFF2-40B4-BE49-F238E27FC236}">
                        <a16:creationId xmlns:a16="http://schemas.microsoft.com/office/drawing/2014/main" id="{6BBCF4CF-8238-4698-9A44-02297D566E56}"/>
                      </a:ext>
                    </a:extLst>
                  </p14:cNvPr>
                  <p14:cNvContentPartPr/>
                  <p14:nvPr/>
                </p14:nvContentPartPr>
                <p14:xfrm>
                  <a:off x="7849589" y="2984271"/>
                  <a:ext cx="360" cy="360"/>
                </p14:xfrm>
              </p:contentPart>
            </mc:Choice>
            <mc:Fallback xmlns="">
              <p:pic>
                <p:nvPicPr>
                  <p:cNvPr id="31" name="Encre 30">
                    <a:extLst>
                      <a:ext uri="{FF2B5EF4-FFF2-40B4-BE49-F238E27FC236}">
                        <a16:creationId xmlns:a16="http://schemas.microsoft.com/office/drawing/2014/main" id="{6BBCF4CF-8238-4698-9A44-02297D566E56}"/>
                      </a:ext>
                    </a:extLst>
                  </p:cNvPr>
                  <p:cNvPicPr/>
                  <p:nvPr/>
                </p:nvPicPr>
                <p:blipFill>
                  <a:blip r:embed="rId7"/>
                  <a:stretch>
                    <a:fillRect/>
                  </a:stretch>
                </p:blipFill>
                <p:spPr>
                  <a:xfrm>
                    <a:off x="781394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32" name="Encre 31">
                    <a:extLst>
                      <a:ext uri="{FF2B5EF4-FFF2-40B4-BE49-F238E27FC236}">
                        <a16:creationId xmlns:a16="http://schemas.microsoft.com/office/drawing/2014/main" id="{690E96AC-C390-41BA-86B1-1067C73B47D6}"/>
                      </a:ext>
                    </a:extLst>
                  </p14:cNvPr>
                  <p14:cNvContentPartPr/>
                  <p14:nvPr/>
                </p14:nvContentPartPr>
                <p14:xfrm>
                  <a:off x="8278709" y="3042951"/>
                  <a:ext cx="307800" cy="226800"/>
                </p14:xfrm>
              </p:contentPart>
            </mc:Choice>
            <mc:Fallback xmlns="">
              <p:pic>
                <p:nvPicPr>
                  <p:cNvPr id="32" name="Encre 31">
                    <a:extLst>
                      <a:ext uri="{FF2B5EF4-FFF2-40B4-BE49-F238E27FC236}">
                        <a16:creationId xmlns:a16="http://schemas.microsoft.com/office/drawing/2014/main" id="{690E96AC-C390-41BA-86B1-1067C73B47D6}"/>
                      </a:ext>
                    </a:extLst>
                  </p:cNvPr>
                  <p:cNvPicPr/>
                  <p:nvPr/>
                </p:nvPicPr>
                <p:blipFill>
                  <a:blip r:embed="rId9"/>
                  <a:stretch>
                    <a:fillRect/>
                  </a:stretch>
                </p:blipFill>
                <p:spPr>
                  <a:xfrm>
                    <a:off x="8242709" y="3007311"/>
                    <a:ext cx="37944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3" name="Encre 32">
                    <a:extLst>
                      <a:ext uri="{FF2B5EF4-FFF2-40B4-BE49-F238E27FC236}">
                        <a16:creationId xmlns:a16="http://schemas.microsoft.com/office/drawing/2014/main" id="{4B2D529D-BF05-4C5A-9351-AE520BC2EF15}"/>
                      </a:ext>
                    </a:extLst>
                  </p14:cNvPr>
                  <p14:cNvContentPartPr/>
                  <p14:nvPr/>
                </p14:nvContentPartPr>
                <p14:xfrm>
                  <a:off x="8436029" y="3148431"/>
                  <a:ext cx="360" cy="360"/>
                </p14:xfrm>
              </p:contentPart>
            </mc:Choice>
            <mc:Fallback xmlns="">
              <p:pic>
                <p:nvPicPr>
                  <p:cNvPr id="33" name="Encre 32">
                    <a:extLst>
                      <a:ext uri="{FF2B5EF4-FFF2-40B4-BE49-F238E27FC236}">
                        <a16:creationId xmlns:a16="http://schemas.microsoft.com/office/drawing/2014/main" id="{4B2D529D-BF05-4C5A-9351-AE520BC2EF15}"/>
                      </a:ext>
                    </a:extLst>
                  </p:cNvPr>
                  <p:cNvPicPr/>
                  <p:nvPr/>
                </p:nvPicPr>
                <p:blipFill>
                  <a:blip r:embed="rId7"/>
                  <a:stretch>
                    <a:fillRect/>
                  </a:stretch>
                </p:blipFill>
                <p:spPr>
                  <a:xfrm>
                    <a:off x="8400389" y="3112431"/>
                    <a:ext cx="72000" cy="72000"/>
                  </a:xfrm>
                  <a:prstGeom prst="rect">
                    <a:avLst/>
                  </a:prstGeom>
                </p:spPr>
              </p:pic>
            </mc:Fallback>
          </mc:AlternateContent>
        </p:grpSp>
        <p:grpSp>
          <p:nvGrpSpPr>
            <p:cNvPr id="22" name="Groupe 21">
              <a:extLst>
                <a:ext uri="{FF2B5EF4-FFF2-40B4-BE49-F238E27FC236}">
                  <a16:creationId xmlns:a16="http://schemas.microsoft.com/office/drawing/2014/main" id="{DB0DA335-3F53-44AB-8A41-1956B3A592D6}"/>
                </a:ext>
              </a:extLst>
            </p:cNvPr>
            <p:cNvGrpSpPr/>
            <p:nvPr/>
          </p:nvGrpSpPr>
          <p:grpSpPr>
            <a:xfrm rot="1165729">
              <a:off x="6296184" y="4405935"/>
              <a:ext cx="2278800" cy="733680"/>
              <a:chOff x="6366029" y="3683031"/>
              <a:chExt cx="2278800" cy="733680"/>
            </a:xfrm>
          </p:grpSpPr>
          <mc:AlternateContent xmlns:mc="http://schemas.openxmlformats.org/markup-compatibility/2006" xmlns:p14="http://schemas.microsoft.com/office/powerpoint/2010/main">
            <mc:Choice Requires="p14">
              <p:contentPart p14:bwMode="auto" r:id="rId11">
                <p14:nvContentPartPr>
                  <p14:cNvPr id="23" name="Encre 22">
                    <a:extLst>
                      <a:ext uri="{FF2B5EF4-FFF2-40B4-BE49-F238E27FC236}">
                        <a16:creationId xmlns:a16="http://schemas.microsoft.com/office/drawing/2014/main" id="{A948F380-7A16-431D-92D8-8746FA2B23C7}"/>
                      </a:ext>
                    </a:extLst>
                  </p14:cNvPr>
                  <p14:cNvContentPartPr/>
                  <p14:nvPr/>
                </p14:nvContentPartPr>
                <p14:xfrm>
                  <a:off x="8031029" y="3683031"/>
                  <a:ext cx="360" cy="360"/>
                </p14:xfrm>
              </p:contentPart>
            </mc:Choice>
            <mc:Fallback xmlns="">
              <p:pic>
                <p:nvPicPr>
                  <p:cNvPr id="23" name="Encre 22">
                    <a:extLst>
                      <a:ext uri="{FF2B5EF4-FFF2-40B4-BE49-F238E27FC236}">
                        <a16:creationId xmlns:a16="http://schemas.microsoft.com/office/drawing/2014/main" id="{A948F380-7A16-431D-92D8-8746FA2B23C7}"/>
                      </a:ext>
                    </a:extLst>
                  </p:cNvPr>
                  <p:cNvPicPr/>
                  <p:nvPr/>
                </p:nvPicPr>
                <p:blipFill>
                  <a:blip r:embed="rId7"/>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5" name="Encre 24">
                    <a:extLst>
                      <a:ext uri="{FF2B5EF4-FFF2-40B4-BE49-F238E27FC236}">
                        <a16:creationId xmlns:a16="http://schemas.microsoft.com/office/drawing/2014/main" id="{953CB878-2395-451D-BC86-8ADADCABBE9D}"/>
                      </a:ext>
                    </a:extLst>
                  </p14:cNvPr>
                  <p14:cNvContentPartPr/>
                  <p14:nvPr/>
                </p14:nvContentPartPr>
                <p14:xfrm>
                  <a:off x="7910069" y="3800391"/>
                  <a:ext cx="69120" cy="39960"/>
                </p14:xfrm>
              </p:contentPart>
            </mc:Choice>
            <mc:Fallback xmlns="">
              <p:pic>
                <p:nvPicPr>
                  <p:cNvPr id="25" name="Encre 24">
                    <a:extLst>
                      <a:ext uri="{FF2B5EF4-FFF2-40B4-BE49-F238E27FC236}">
                        <a16:creationId xmlns:a16="http://schemas.microsoft.com/office/drawing/2014/main" id="{953CB878-2395-451D-BC86-8ADADCABBE9D}"/>
                      </a:ext>
                    </a:extLst>
                  </p:cNvPr>
                  <p:cNvPicPr/>
                  <p:nvPr/>
                </p:nvPicPr>
                <p:blipFill>
                  <a:blip r:embed="rId13"/>
                  <a:stretch>
                    <a:fillRect/>
                  </a:stretch>
                </p:blipFill>
                <p:spPr>
                  <a:xfrm>
                    <a:off x="7874429" y="3764751"/>
                    <a:ext cx="140760" cy="1116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26" name="Encre 25">
                    <a:extLst>
                      <a:ext uri="{FF2B5EF4-FFF2-40B4-BE49-F238E27FC236}">
                        <a16:creationId xmlns:a16="http://schemas.microsoft.com/office/drawing/2014/main" id="{26EAA871-D467-4C53-B5AD-D5BD06F92BB0}"/>
                      </a:ext>
                    </a:extLst>
                  </p14:cNvPr>
                  <p14:cNvContentPartPr/>
                  <p14:nvPr/>
                </p14:nvContentPartPr>
                <p14:xfrm>
                  <a:off x="6366029" y="4022871"/>
                  <a:ext cx="1440720" cy="393840"/>
                </p14:xfrm>
              </p:contentPart>
            </mc:Choice>
            <mc:Fallback xmlns="">
              <p:pic>
                <p:nvPicPr>
                  <p:cNvPr id="26" name="Encre 25">
                    <a:extLst>
                      <a:ext uri="{FF2B5EF4-FFF2-40B4-BE49-F238E27FC236}">
                        <a16:creationId xmlns:a16="http://schemas.microsoft.com/office/drawing/2014/main" id="{26EAA871-D467-4C53-B5AD-D5BD06F92BB0}"/>
                      </a:ext>
                    </a:extLst>
                  </p:cNvPr>
                  <p:cNvPicPr/>
                  <p:nvPr/>
                </p:nvPicPr>
                <p:blipFill>
                  <a:blip r:embed="rId15"/>
                  <a:stretch>
                    <a:fillRect/>
                  </a:stretch>
                </p:blipFill>
                <p:spPr>
                  <a:xfrm>
                    <a:off x="6330389" y="3986871"/>
                    <a:ext cx="1512360" cy="4654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27" name="Encre 26">
                    <a:extLst>
                      <a:ext uri="{FF2B5EF4-FFF2-40B4-BE49-F238E27FC236}">
                        <a16:creationId xmlns:a16="http://schemas.microsoft.com/office/drawing/2014/main" id="{4B541775-5E47-4C8F-9FE5-14D24156AF0E}"/>
                      </a:ext>
                    </a:extLst>
                  </p14:cNvPr>
                  <p14:cNvContentPartPr/>
                  <p14:nvPr/>
                </p14:nvContentPartPr>
                <p14:xfrm>
                  <a:off x="8125709" y="4072551"/>
                  <a:ext cx="508680" cy="166680"/>
                </p14:xfrm>
              </p:contentPart>
            </mc:Choice>
            <mc:Fallback xmlns="">
              <p:pic>
                <p:nvPicPr>
                  <p:cNvPr id="27" name="Encre 26">
                    <a:extLst>
                      <a:ext uri="{FF2B5EF4-FFF2-40B4-BE49-F238E27FC236}">
                        <a16:creationId xmlns:a16="http://schemas.microsoft.com/office/drawing/2014/main" id="{4B541775-5E47-4C8F-9FE5-14D24156AF0E}"/>
                      </a:ext>
                    </a:extLst>
                  </p:cNvPr>
                  <p:cNvPicPr/>
                  <p:nvPr/>
                </p:nvPicPr>
                <p:blipFill>
                  <a:blip r:embed="rId17"/>
                  <a:stretch>
                    <a:fillRect/>
                  </a:stretch>
                </p:blipFill>
                <p:spPr>
                  <a:xfrm>
                    <a:off x="8090069" y="4036551"/>
                    <a:ext cx="580320" cy="2383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8" name="Encre 27">
                    <a:extLst>
                      <a:ext uri="{FF2B5EF4-FFF2-40B4-BE49-F238E27FC236}">
                        <a16:creationId xmlns:a16="http://schemas.microsoft.com/office/drawing/2014/main" id="{F7397FCC-C3F5-4BF9-81E5-8F6D2D449FF4}"/>
                      </a:ext>
                    </a:extLst>
                  </p14:cNvPr>
                  <p14:cNvContentPartPr/>
                  <p14:nvPr/>
                </p14:nvContentPartPr>
                <p14:xfrm>
                  <a:off x="8479589" y="4131591"/>
                  <a:ext cx="165240" cy="83160"/>
                </p14:xfrm>
              </p:contentPart>
            </mc:Choice>
            <mc:Fallback xmlns="">
              <p:pic>
                <p:nvPicPr>
                  <p:cNvPr id="28" name="Encre 27">
                    <a:extLst>
                      <a:ext uri="{FF2B5EF4-FFF2-40B4-BE49-F238E27FC236}">
                        <a16:creationId xmlns:a16="http://schemas.microsoft.com/office/drawing/2014/main" id="{F7397FCC-C3F5-4BF9-81E5-8F6D2D449FF4}"/>
                      </a:ext>
                    </a:extLst>
                  </p:cNvPr>
                  <p:cNvPicPr/>
                  <p:nvPr/>
                </p:nvPicPr>
                <p:blipFill>
                  <a:blip r:embed="rId19"/>
                  <a:stretch>
                    <a:fillRect/>
                  </a:stretch>
                </p:blipFill>
                <p:spPr>
                  <a:xfrm>
                    <a:off x="8443589" y="4095951"/>
                    <a:ext cx="236880" cy="1548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9" name="Encre 28">
                    <a:extLst>
                      <a:ext uri="{FF2B5EF4-FFF2-40B4-BE49-F238E27FC236}">
                        <a16:creationId xmlns:a16="http://schemas.microsoft.com/office/drawing/2014/main" id="{272D2652-D49D-418F-97AB-7A295BA9FF79}"/>
                      </a:ext>
                    </a:extLst>
                  </p14:cNvPr>
                  <p14:cNvContentPartPr/>
                  <p14:nvPr/>
                </p14:nvContentPartPr>
                <p14:xfrm>
                  <a:off x="8505149" y="3891831"/>
                  <a:ext cx="48600" cy="214560"/>
                </p14:xfrm>
              </p:contentPart>
            </mc:Choice>
            <mc:Fallback xmlns="">
              <p:pic>
                <p:nvPicPr>
                  <p:cNvPr id="29" name="Encre 28">
                    <a:extLst>
                      <a:ext uri="{FF2B5EF4-FFF2-40B4-BE49-F238E27FC236}">
                        <a16:creationId xmlns:a16="http://schemas.microsoft.com/office/drawing/2014/main" id="{272D2652-D49D-418F-97AB-7A295BA9FF79}"/>
                      </a:ext>
                    </a:extLst>
                  </p:cNvPr>
                  <p:cNvPicPr/>
                  <p:nvPr/>
                </p:nvPicPr>
                <p:blipFill>
                  <a:blip r:embed="rId21"/>
                  <a:stretch>
                    <a:fillRect/>
                  </a:stretch>
                </p:blipFill>
                <p:spPr>
                  <a:xfrm>
                    <a:off x="8469509" y="3855831"/>
                    <a:ext cx="120240" cy="286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22">
              <p14:nvContentPartPr>
                <p14:cNvPr id="34" name="Encre 33">
                  <a:extLst>
                    <a:ext uri="{FF2B5EF4-FFF2-40B4-BE49-F238E27FC236}">
                      <a16:creationId xmlns:a16="http://schemas.microsoft.com/office/drawing/2014/main" id="{95ABFAA7-8F71-4C5A-AF2A-489F277C0E8C}"/>
                    </a:ext>
                  </a:extLst>
                </p14:cNvPr>
                <p14:cNvContentPartPr/>
                <p14:nvPr/>
              </p14:nvContentPartPr>
              <p14:xfrm>
                <a:off x="8298149" y="3380271"/>
                <a:ext cx="880920" cy="158760"/>
              </p14:xfrm>
            </p:contentPart>
          </mc:Choice>
          <mc:Fallback xmlns="">
            <p:pic>
              <p:nvPicPr>
                <p:cNvPr id="34" name="Encre 33">
                  <a:extLst>
                    <a:ext uri="{FF2B5EF4-FFF2-40B4-BE49-F238E27FC236}">
                      <a16:creationId xmlns:a16="http://schemas.microsoft.com/office/drawing/2014/main" id="{95ABFAA7-8F71-4C5A-AF2A-489F277C0E8C}"/>
                    </a:ext>
                  </a:extLst>
                </p:cNvPr>
                <p:cNvPicPr/>
                <p:nvPr/>
              </p:nvPicPr>
              <p:blipFill>
                <a:blip r:embed="rId23"/>
                <a:stretch>
                  <a:fillRect/>
                </a:stretch>
              </p:blipFill>
              <p:spPr>
                <a:xfrm>
                  <a:off x="8289509" y="3371271"/>
                  <a:ext cx="898560" cy="1764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35" name="Encre 34">
                  <a:extLst>
                    <a:ext uri="{FF2B5EF4-FFF2-40B4-BE49-F238E27FC236}">
                      <a16:creationId xmlns:a16="http://schemas.microsoft.com/office/drawing/2014/main" id="{B5553B93-850A-434C-BEB1-BE3C1F1BAB85}"/>
                    </a:ext>
                  </a:extLst>
                </p14:cNvPr>
                <p14:cNvContentPartPr/>
                <p14:nvPr/>
              </p14:nvContentPartPr>
              <p14:xfrm>
                <a:off x="9359069" y="3785631"/>
                <a:ext cx="1303560" cy="245520"/>
              </p14:xfrm>
            </p:contentPart>
          </mc:Choice>
          <mc:Fallback xmlns="">
            <p:pic>
              <p:nvPicPr>
                <p:cNvPr id="35" name="Encre 34">
                  <a:extLst>
                    <a:ext uri="{FF2B5EF4-FFF2-40B4-BE49-F238E27FC236}">
                      <a16:creationId xmlns:a16="http://schemas.microsoft.com/office/drawing/2014/main" id="{B5553B93-850A-434C-BEB1-BE3C1F1BAB85}"/>
                    </a:ext>
                  </a:extLst>
                </p:cNvPr>
                <p:cNvPicPr/>
                <p:nvPr/>
              </p:nvPicPr>
              <p:blipFill>
                <a:blip r:embed="rId25"/>
                <a:stretch>
                  <a:fillRect/>
                </a:stretch>
              </p:blipFill>
              <p:spPr>
                <a:xfrm>
                  <a:off x="9350429" y="3776991"/>
                  <a:ext cx="1321200" cy="2631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6" name="Encre 35">
                  <a:extLst>
                    <a:ext uri="{FF2B5EF4-FFF2-40B4-BE49-F238E27FC236}">
                      <a16:creationId xmlns:a16="http://schemas.microsoft.com/office/drawing/2014/main" id="{048BEEA3-A482-404E-9F3A-6536D73AF4DA}"/>
                    </a:ext>
                  </a:extLst>
                </p14:cNvPr>
                <p14:cNvContentPartPr/>
                <p14:nvPr/>
              </p14:nvContentPartPr>
              <p14:xfrm>
                <a:off x="9483989" y="4769871"/>
                <a:ext cx="606600" cy="504360"/>
              </p14:xfrm>
            </p:contentPart>
          </mc:Choice>
          <mc:Fallback xmlns="">
            <p:pic>
              <p:nvPicPr>
                <p:cNvPr id="36" name="Encre 35">
                  <a:extLst>
                    <a:ext uri="{FF2B5EF4-FFF2-40B4-BE49-F238E27FC236}">
                      <a16:creationId xmlns:a16="http://schemas.microsoft.com/office/drawing/2014/main" id="{048BEEA3-A482-404E-9F3A-6536D73AF4DA}"/>
                    </a:ext>
                  </a:extLst>
                </p:cNvPr>
                <p:cNvPicPr/>
                <p:nvPr/>
              </p:nvPicPr>
              <p:blipFill>
                <a:blip r:embed="rId27"/>
                <a:stretch>
                  <a:fillRect/>
                </a:stretch>
              </p:blipFill>
              <p:spPr>
                <a:xfrm>
                  <a:off x="9474989" y="4761231"/>
                  <a:ext cx="624240" cy="522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7" name="Encre 36">
                  <a:extLst>
                    <a:ext uri="{FF2B5EF4-FFF2-40B4-BE49-F238E27FC236}">
                      <a16:creationId xmlns:a16="http://schemas.microsoft.com/office/drawing/2014/main" id="{A0B21751-15B6-469F-B9B3-C691C0876752}"/>
                    </a:ext>
                  </a:extLst>
                </p14:cNvPr>
                <p14:cNvContentPartPr/>
                <p14:nvPr/>
              </p14:nvContentPartPr>
              <p14:xfrm>
                <a:off x="6816389" y="3591231"/>
                <a:ext cx="662760" cy="653040"/>
              </p14:xfrm>
            </p:contentPart>
          </mc:Choice>
          <mc:Fallback xmlns="">
            <p:pic>
              <p:nvPicPr>
                <p:cNvPr id="37" name="Encre 36">
                  <a:extLst>
                    <a:ext uri="{FF2B5EF4-FFF2-40B4-BE49-F238E27FC236}">
                      <a16:creationId xmlns:a16="http://schemas.microsoft.com/office/drawing/2014/main" id="{A0B21751-15B6-469F-B9B3-C691C0876752}"/>
                    </a:ext>
                  </a:extLst>
                </p:cNvPr>
                <p:cNvPicPr/>
                <p:nvPr/>
              </p:nvPicPr>
              <p:blipFill>
                <a:blip r:embed="rId29"/>
                <a:stretch>
                  <a:fillRect/>
                </a:stretch>
              </p:blipFill>
              <p:spPr>
                <a:xfrm>
                  <a:off x="6807389" y="3582231"/>
                  <a:ext cx="680400" cy="67068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38" name="Encre 37">
                  <a:extLst>
                    <a:ext uri="{FF2B5EF4-FFF2-40B4-BE49-F238E27FC236}">
                      <a16:creationId xmlns:a16="http://schemas.microsoft.com/office/drawing/2014/main" id="{1D5B03BB-114A-4782-8415-6147C4C05E57}"/>
                    </a:ext>
                  </a:extLst>
                </p14:cNvPr>
                <p14:cNvContentPartPr/>
                <p14:nvPr/>
              </p14:nvContentPartPr>
              <p14:xfrm>
                <a:off x="8193749" y="5632791"/>
                <a:ext cx="551520" cy="247320"/>
              </p14:xfrm>
            </p:contentPart>
          </mc:Choice>
          <mc:Fallback xmlns="">
            <p:pic>
              <p:nvPicPr>
                <p:cNvPr id="38" name="Encre 37">
                  <a:extLst>
                    <a:ext uri="{FF2B5EF4-FFF2-40B4-BE49-F238E27FC236}">
                      <a16:creationId xmlns:a16="http://schemas.microsoft.com/office/drawing/2014/main" id="{1D5B03BB-114A-4782-8415-6147C4C05E57}"/>
                    </a:ext>
                  </a:extLst>
                </p:cNvPr>
                <p:cNvPicPr/>
                <p:nvPr/>
              </p:nvPicPr>
              <p:blipFill>
                <a:blip r:embed="rId31"/>
                <a:stretch>
                  <a:fillRect/>
                </a:stretch>
              </p:blipFill>
              <p:spPr>
                <a:xfrm>
                  <a:off x="8184749" y="5623791"/>
                  <a:ext cx="569160" cy="264960"/>
                </a:xfrm>
                <a:prstGeom prst="rect">
                  <a:avLst/>
                </a:prstGeom>
              </p:spPr>
            </p:pic>
          </mc:Fallback>
        </mc:AlternateContent>
      </p:grpSp>
      <p:grpSp>
        <p:nvGrpSpPr>
          <p:cNvPr id="43" name="Groupe 42">
            <a:extLst>
              <a:ext uri="{FF2B5EF4-FFF2-40B4-BE49-F238E27FC236}">
                <a16:creationId xmlns:a16="http://schemas.microsoft.com/office/drawing/2014/main" id="{1ECC497B-CCB8-4C34-B5A0-BA637C7A80AE}"/>
              </a:ext>
            </a:extLst>
          </p:cNvPr>
          <p:cNvGrpSpPr/>
          <p:nvPr/>
        </p:nvGrpSpPr>
        <p:grpSpPr>
          <a:xfrm>
            <a:off x="2678549" y="3383511"/>
            <a:ext cx="2805463" cy="2524710"/>
            <a:chOff x="2678549" y="3383511"/>
            <a:chExt cx="2805463" cy="2524710"/>
          </a:xfrm>
        </p:grpSpPr>
        <p:grpSp>
          <p:nvGrpSpPr>
            <p:cNvPr id="7" name="Groupe 6">
              <a:extLst>
                <a:ext uri="{FF2B5EF4-FFF2-40B4-BE49-F238E27FC236}">
                  <a16:creationId xmlns:a16="http://schemas.microsoft.com/office/drawing/2014/main" id="{A6DAC97D-4D5D-498B-B9BF-B8733CBBD8F4}"/>
                </a:ext>
              </a:extLst>
            </p:cNvPr>
            <p:cNvGrpSpPr/>
            <p:nvPr/>
          </p:nvGrpSpPr>
          <p:grpSpPr>
            <a:xfrm rot="20236052">
              <a:off x="3422324" y="369926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32">
                <p14:nvContentPartPr>
                  <p14:cNvPr id="17" name="Encre 16">
                    <a:extLst>
                      <a:ext uri="{FF2B5EF4-FFF2-40B4-BE49-F238E27FC236}">
                        <a16:creationId xmlns:a16="http://schemas.microsoft.com/office/drawing/2014/main" id="{3C6F9ABB-4768-4D40-9193-7AD1588B3A43}"/>
                      </a:ext>
                    </a:extLst>
                  </p14:cNvPr>
                  <p14:cNvContentPartPr/>
                  <p14:nvPr/>
                </p14:nvContentPartPr>
                <p14:xfrm>
                  <a:off x="4513469" y="2527071"/>
                  <a:ext cx="1405440" cy="2166840"/>
                </p14:xfrm>
              </p:contentPart>
            </mc:Choice>
            <mc:Fallback xmlns="">
              <p:pic>
                <p:nvPicPr>
                  <p:cNvPr id="17" name="Encre 16">
                    <a:extLst>
                      <a:ext uri="{FF2B5EF4-FFF2-40B4-BE49-F238E27FC236}">
                        <a16:creationId xmlns:a16="http://schemas.microsoft.com/office/drawing/2014/main" id="{3C6F9ABB-4768-4D40-9193-7AD1588B3A43}"/>
                      </a:ext>
                    </a:extLst>
                  </p:cNvPr>
                  <p:cNvPicPr/>
                  <p:nvPr/>
                </p:nvPicPr>
                <p:blipFill>
                  <a:blip r:embed="rId33"/>
                  <a:stretch>
                    <a:fillRect/>
                  </a:stretch>
                </p:blipFill>
                <p:spPr>
                  <a:xfrm>
                    <a:off x="4450829" y="2464431"/>
                    <a:ext cx="1531080" cy="22924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8" name="Encre 17">
                    <a:extLst>
                      <a:ext uri="{FF2B5EF4-FFF2-40B4-BE49-F238E27FC236}">
                        <a16:creationId xmlns:a16="http://schemas.microsoft.com/office/drawing/2014/main" id="{E137FE0A-418A-4AA9-A5C0-B25A261C0EF7}"/>
                      </a:ext>
                    </a:extLst>
                  </p14:cNvPr>
                  <p14:cNvContentPartPr/>
                  <p14:nvPr/>
                </p14:nvContentPartPr>
                <p14:xfrm>
                  <a:off x="5296469" y="2484951"/>
                  <a:ext cx="616320" cy="42480"/>
                </p14:xfrm>
              </p:contentPart>
            </mc:Choice>
            <mc:Fallback xmlns="">
              <p:pic>
                <p:nvPicPr>
                  <p:cNvPr id="18" name="Encre 17">
                    <a:extLst>
                      <a:ext uri="{FF2B5EF4-FFF2-40B4-BE49-F238E27FC236}">
                        <a16:creationId xmlns:a16="http://schemas.microsoft.com/office/drawing/2014/main" id="{E137FE0A-418A-4AA9-A5C0-B25A261C0EF7}"/>
                      </a:ext>
                    </a:extLst>
                  </p:cNvPr>
                  <p:cNvPicPr/>
                  <p:nvPr/>
                </p:nvPicPr>
                <p:blipFill>
                  <a:blip r:embed="rId35"/>
                  <a:stretch>
                    <a:fillRect/>
                  </a:stretch>
                </p:blipFill>
                <p:spPr>
                  <a:xfrm>
                    <a:off x="5233469" y="2422311"/>
                    <a:ext cx="741960" cy="168120"/>
                  </a:xfrm>
                  <a:prstGeom prst="rect">
                    <a:avLst/>
                  </a:prstGeom>
                </p:spPr>
              </p:pic>
            </mc:Fallback>
          </mc:AlternateContent>
        </p:grpSp>
        <p:grpSp>
          <p:nvGrpSpPr>
            <p:cNvPr id="8" name="Groupe 7">
              <a:extLst>
                <a:ext uri="{FF2B5EF4-FFF2-40B4-BE49-F238E27FC236}">
                  <a16:creationId xmlns:a16="http://schemas.microsoft.com/office/drawing/2014/main" id="{3E76264B-3E0B-4837-A577-208C818E924B}"/>
                </a:ext>
              </a:extLst>
            </p:cNvPr>
            <p:cNvGrpSpPr/>
            <p:nvPr/>
          </p:nvGrpSpPr>
          <p:grpSpPr>
            <a:xfrm rot="20236052">
              <a:off x="3712273" y="3937885"/>
              <a:ext cx="980280" cy="544320"/>
              <a:chOff x="5026829" y="2799591"/>
              <a:chExt cx="980280" cy="544320"/>
            </a:xfrm>
          </p:grpSpPr>
          <mc:AlternateContent xmlns:mc="http://schemas.openxmlformats.org/markup-compatibility/2006" xmlns:p14="http://schemas.microsoft.com/office/powerpoint/2010/main">
            <mc:Choice Requires="p14">
              <p:contentPart p14:bwMode="auto" r:id="rId36">
                <p14:nvContentPartPr>
                  <p14:cNvPr id="11" name="Encre 10">
                    <a:extLst>
                      <a:ext uri="{FF2B5EF4-FFF2-40B4-BE49-F238E27FC236}">
                        <a16:creationId xmlns:a16="http://schemas.microsoft.com/office/drawing/2014/main" id="{29B390A3-F1B7-47E6-A7A8-710B193D401C}"/>
                      </a:ext>
                    </a:extLst>
                  </p14:cNvPr>
                  <p14:cNvContentPartPr/>
                  <p14:nvPr/>
                </p14:nvContentPartPr>
                <p14:xfrm>
                  <a:off x="5026829" y="2799591"/>
                  <a:ext cx="477360" cy="316440"/>
                </p14:xfrm>
              </p:contentPart>
            </mc:Choice>
            <mc:Fallback xmlns="">
              <p:pic>
                <p:nvPicPr>
                  <p:cNvPr id="11" name="Encre 10">
                    <a:extLst>
                      <a:ext uri="{FF2B5EF4-FFF2-40B4-BE49-F238E27FC236}">
                        <a16:creationId xmlns:a16="http://schemas.microsoft.com/office/drawing/2014/main" id="{29B390A3-F1B7-47E6-A7A8-710B193D401C}"/>
                      </a:ext>
                    </a:extLst>
                  </p:cNvPr>
                  <p:cNvPicPr/>
                  <p:nvPr/>
                </p:nvPicPr>
                <p:blipFill>
                  <a:blip r:embed="rId37"/>
                  <a:stretch>
                    <a:fillRect/>
                  </a:stretch>
                </p:blipFill>
                <p:spPr>
                  <a:xfrm>
                    <a:off x="4990829" y="2763951"/>
                    <a:ext cx="549000" cy="38808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2" name="Encre 11">
                    <a:extLst>
                      <a:ext uri="{FF2B5EF4-FFF2-40B4-BE49-F238E27FC236}">
                        <a16:creationId xmlns:a16="http://schemas.microsoft.com/office/drawing/2014/main" id="{E785466E-CFCF-4573-AE09-BB16D4856D51}"/>
                      </a:ext>
                    </a:extLst>
                  </p14:cNvPr>
                  <p14:cNvContentPartPr/>
                  <p14:nvPr/>
                </p14:nvContentPartPr>
                <p14:xfrm>
                  <a:off x="5252909" y="2966991"/>
                  <a:ext cx="1800" cy="360"/>
                </p14:xfrm>
              </p:contentPart>
            </mc:Choice>
            <mc:Fallback xmlns="">
              <p:pic>
                <p:nvPicPr>
                  <p:cNvPr id="12" name="Encre 11">
                    <a:extLst>
                      <a:ext uri="{FF2B5EF4-FFF2-40B4-BE49-F238E27FC236}">
                        <a16:creationId xmlns:a16="http://schemas.microsoft.com/office/drawing/2014/main" id="{E785466E-CFCF-4573-AE09-BB16D4856D51}"/>
                      </a:ext>
                    </a:extLst>
                  </p:cNvPr>
                  <p:cNvPicPr/>
                  <p:nvPr/>
                </p:nvPicPr>
                <p:blipFill>
                  <a:blip r:embed="rId39"/>
                  <a:stretch>
                    <a:fillRect/>
                  </a:stretch>
                </p:blipFill>
                <p:spPr>
                  <a:xfrm>
                    <a:off x="5217269" y="2931351"/>
                    <a:ext cx="7344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3" name="Encre 12">
                    <a:extLst>
                      <a:ext uri="{FF2B5EF4-FFF2-40B4-BE49-F238E27FC236}">
                        <a16:creationId xmlns:a16="http://schemas.microsoft.com/office/drawing/2014/main" id="{D1A21E74-BF49-4714-9495-C8A5DABA8EE0}"/>
                      </a:ext>
                    </a:extLst>
                  </p14:cNvPr>
                  <p14:cNvContentPartPr/>
                  <p14:nvPr/>
                </p14:nvContentPartPr>
                <p14:xfrm>
                  <a:off x="5672309" y="2847111"/>
                  <a:ext cx="334800" cy="254160"/>
                </p14:xfrm>
              </p:contentPart>
            </mc:Choice>
            <mc:Fallback xmlns="">
              <p:pic>
                <p:nvPicPr>
                  <p:cNvPr id="13" name="Encre 12">
                    <a:extLst>
                      <a:ext uri="{FF2B5EF4-FFF2-40B4-BE49-F238E27FC236}">
                        <a16:creationId xmlns:a16="http://schemas.microsoft.com/office/drawing/2014/main" id="{D1A21E74-BF49-4714-9495-C8A5DABA8EE0}"/>
                      </a:ext>
                    </a:extLst>
                  </p:cNvPr>
                  <p:cNvPicPr/>
                  <p:nvPr/>
                </p:nvPicPr>
                <p:blipFill>
                  <a:blip r:embed="rId41"/>
                  <a:stretch>
                    <a:fillRect/>
                  </a:stretch>
                </p:blipFill>
                <p:spPr>
                  <a:xfrm>
                    <a:off x="5636309" y="2811111"/>
                    <a:ext cx="406440" cy="32580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4" name="Encre 13">
                    <a:extLst>
                      <a:ext uri="{FF2B5EF4-FFF2-40B4-BE49-F238E27FC236}">
                        <a16:creationId xmlns:a16="http://schemas.microsoft.com/office/drawing/2014/main" id="{4376A040-37E1-4385-B826-C2181FFE4DA3}"/>
                      </a:ext>
                    </a:extLst>
                  </p14:cNvPr>
                  <p14:cNvContentPartPr/>
                  <p14:nvPr/>
                </p14:nvContentPartPr>
                <p14:xfrm>
                  <a:off x="5874269" y="2993271"/>
                  <a:ext cx="360" cy="360"/>
                </p14:xfrm>
              </p:contentPart>
            </mc:Choice>
            <mc:Fallback xmlns="">
              <p:pic>
                <p:nvPicPr>
                  <p:cNvPr id="14" name="Encre 13">
                    <a:extLst>
                      <a:ext uri="{FF2B5EF4-FFF2-40B4-BE49-F238E27FC236}">
                        <a16:creationId xmlns:a16="http://schemas.microsoft.com/office/drawing/2014/main" id="{4376A040-37E1-4385-B826-C2181FFE4DA3}"/>
                      </a:ext>
                    </a:extLst>
                  </p:cNvPr>
                  <p:cNvPicPr/>
                  <p:nvPr/>
                </p:nvPicPr>
                <p:blipFill>
                  <a:blip r:embed="rId7"/>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16" name="Encre 15">
                    <a:extLst>
                      <a:ext uri="{FF2B5EF4-FFF2-40B4-BE49-F238E27FC236}">
                        <a16:creationId xmlns:a16="http://schemas.microsoft.com/office/drawing/2014/main" id="{EF819B32-12C9-4D1D-AF6D-1DDFFB2B62F6}"/>
                      </a:ext>
                    </a:extLst>
                  </p14:cNvPr>
                  <p14:cNvContentPartPr/>
                  <p14:nvPr/>
                </p14:nvContentPartPr>
                <p14:xfrm>
                  <a:off x="5315909" y="3282351"/>
                  <a:ext cx="92880" cy="61560"/>
                </p14:xfrm>
              </p:contentPart>
            </mc:Choice>
            <mc:Fallback xmlns="">
              <p:pic>
                <p:nvPicPr>
                  <p:cNvPr id="16" name="Encre 15">
                    <a:extLst>
                      <a:ext uri="{FF2B5EF4-FFF2-40B4-BE49-F238E27FC236}">
                        <a16:creationId xmlns:a16="http://schemas.microsoft.com/office/drawing/2014/main" id="{EF819B32-12C9-4D1D-AF6D-1DDFFB2B62F6}"/>
                      </a:ext>
                    </a:extLst>
                  </p:cNvPr>
                  <p:cNvPicPr/>
                  <p:nvPr/>
                </p:nvPicPr>
                <p:blipFill>
                  <a:blip r:embed="rId44"/>
                  <a:stretch>
                    <a:fillRect/>
                  </a:stretch>
                </p:blipFill>
                <p:spPr>
                  <a:xfrm>
                    <a:off x="5279909" y="3246711"/>
                    <a:ext cx="164520" cy="1332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5">
              <p14:nvContentPartPr>
                <p14:cNvPr id="9" name="Encre 8">
                  <a:extLst>
                    <a:ext uri="{FF2B5EF4-FFF2-40B4-BE49-F238E27FC236}">
                      <a16:creationId xmlns:a16="http://schemas.microsoft.com/office/drawing/2014/main" id="{FE35DFC5-75CA-409C-84DC-529385D138B6}"/>
                    </a:ext>
                  </a:extLst>
                </p14:cNvPr>
                <p14:cNvContentPartPr/>
                <p14:nvPr/>
              </p14:nvContentPartPr>
              <p14:xfrm rot="20236052">
                <a:off x="5014572" y="4835815"/>
                <a:ext cx="469440" cy="324000"/>
              </p14:xfrm>
            </p:contentPart>
          </mc:Choice>
          <mc:Fallback xmlns="">
            <p:pic>
              <p:nvPicPr>
                <p:cNvPr id="9" name="Encre 8">
                  <a:extLst>
                    <a:ext uri="{FF2B5EF4-FFF2-40B4-BE49-F238E27FC236}">
                      <a16:creationId xmlns:a16="http://schemas.microsoft.com/office/drawing/2014/main" id="{FE35DFC5-75CA-409C-84DC-529385D138B6}"/>
                    </a:ext>
                  </a:extLst>
                </p:cNvPr>
                <p:cNvPicPr/>
                <p:nvPr/>
              </p:nvPicPr>
              <p:blipFill>
                <a:blip r:embed="rId46"/>
                <a:stretch>
                  <a:fillRect/>
                </a:stretch>
              </p:blipFill>
              <p:spPr>
                <a:xfrm rot="20236052">
                  <a:off x="4978572" y="4800175"/>
                  <a:ext cx="541080" cy="3956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10" name="Encre 9">
                  <a:extLst>
                    <a:ext uri="{FF2B5EF4-FFF2-40B4-BE49-F238E27FC236}">
                      <a16:creationId xmlns:a16="http://schemas.microsoft.com/office/drawing/2014/main" id="{E2996D05-7B1C-49B0-BB05-AC81FA4ABF0D}"/>
                    </a:ext>
                  </a:extLst>
                </p14:cNvPr>
                <p14:cNvContentPartPr/>
                <p14:nvPr/>
              </p14:nvContentPartPr>
              <p14:xfrm rot="20236052">
                <a:off x="4334966" y="5080555"/>
                <a:ext cx="537840" cy="474480"/>
              </p14:xfrm>
            </p:contentPart>
          </mc:Choice>
          <mc:Fallback xmlns="">
            <p:pic>
              <p:nvPicPr>
                <p:cNvPr id="10" name="Encre 9">
                  <a:extLst>
                    <a:ext uri="{FF2B5EF4-FFF2-40B4-BE49-F238E27FC236}">
                      <a16:creationId xmlns:a16="http://schemas.microsoft.com/office/drawing/2014/main" id="{E2996D05-7B1C-49B0-BB05-AC81FA4ABF0D}"/>
                    </a:ext>
                  </a:extLst>
                </p:cNvPr>
                <p:cNvPicPr/>
                <p:nvPr/>
              </p:nvPicPr>
              <p:blipFill>
                <a:blip r:embed="rId48"/>
                <a:stretch>
                  <a:fillRect/>
                </a:stretch>
              </p:blipFill>
              <p:spPr>
                <a:xfrm rot="20236052">
                  <a:off x="4298966" y="5044555"/>
                  <a:ext cx="609480" cy="54612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9" name="Encre 38">
                  <a:extLst>
                    <a:ext uri="{FF2B5EF4-FFF2-40B4-BE49-F238E27FC236}">
                      <a16:creationId xmlns:a16="http://schemas.microsoft.com/office/drawing/2014/main" id="{B6E9C377-9777-4CCB-AE15-2A9A771EC561}"/>
                    </a:ext>
                  </a:extLst>
                </p14:cNvPr>
                <p14:cNvContentPartPr/>
                <p14:nvPr/>
              </p14:nvContentPartPr>
              <p14:xfrm>
                <a:off x="2678549" y="4853031"/>
                <a:ext cx="866520" cy="253800"/>
              </p14:xfrm>
            </p:contentPart>
          </mc:Choice>
          <mc:Fallback xmlns="">
            <p:pic>
              <p:nvPicPr>
                <p:cNvPr id="39" name="Encre 38">
                  <a:extLst>
                    <a:ext uri="{FF2B5EF4-FFF2-40B4-BE49-F238E27FC236}">
                      <a16:creationId xmlns:a16="http://schemas.microsoft.com/office/drawing/2014/main" id="{B6E9C377-9777-4CCB-AE15-2A9A771EC561}"/>
                    </a:ext>
                  </a:extLst>
                </p:cNvPr>
                <p:cNvPicPr/>
                <p:nvPr/>
              </p:nvPicPr>
              <p:blipFill>
                <a:blip r:embed="rId50"/>
                <a:stretch>
                  <a:fillRect/>
                </a:stretch>
              </p:blipFill>
              <p:spPr>
                <a:xfrm>
                  <a:off x="2669909" y="4844031"/>
                  <a:ext cx="884160" cy="27144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40" name="Encre 39">
                  <a:extLst>
                    <a:ext uri="{FF2B5EF4-FFF2-40B4-BE49-F238E27FC236}">
                      <a16:creationId xmlns:a16="http://schemas.microsoft.com/office/drawing/2014/main" id="{180489D2-827B-4812-8A21-E64A6F791BAF}"/>
                    </a:ext>
                  </a:extLst>
                </p14:cNvPr>
                <p14:cNvContentPartPr/>
                <p14:nvPr/>
              </p14:nvContentPartPr>
              <p14:xfrm>
                <a:off x="3487109" y="3383511"/>
                <a:ext cx="256320" cy="412200"/>
              </p14:xfrm>
            </p:contentPart>
          </mc:Choice>
          <mc:Fallback xmlns="">
            <p:pic>
              <p:nvPicPr>
                <p:cNvPr id="40" name="Encre 39">
                  <a:extLst>
                    <a:ext uri="{FF2B5EF4-FFF2-40B4-BE49-F238E27FC236}">
                      <a16:creationId xmlns:a16="http://schemas.microsoft.com/office/drawing/2014/main" id="{180489D2-827B-4812-8A21-E64A6F791BAF}"/>
                    </a:ext>
                  </a:extLst>
                </p:cNvPr>
                <p:cNvPicPr/>
                <p:nvPr/>
              </p:nvPicPr>
              <p:blipFill>
                <a:blip r:embed="rId52"/>
                <a:stretch>
                  <a:fillRect/>
                </a:stretch>
              </p:blipFill>
              <p:spPr>
                <a:xfrm>
                  <a:off x="3478109" y="3374511"/>
                  <a:ext cx="273960" cy="42984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41" name="Encre 40">
                  <a:extLst>
                    <a:ext uri="{FF2B5EF4-FFF2-40B4-BE49-F238E27FC236}">
                      <a16:creationId xmlns:a16="http://schemas.microsoft.com/office/drawing/2014/main" id="{51C7DBD9-2720-41F8-AEA4-479A801FCB01}"/>
                    </a:ext>
                  </a:extLst>
                </p14:cNvPr>
                <p14:cNvContentPartPr/>
                <p14:nvPr/>
              </p14:nvContentPartPr>
              <p14:xfrm>
                <a:off x="4916669" y="3735951"/>
                <a:ext cx="400680" cy="387720"/>
              </p14:xfrm>
            </p:contentPart>
          </mc:Choice>
          <mc:Fallback xmlns="">
            <p:pic>
              <p:nvPicPr>
                <p:cNvPr id="41" name="Encre 40">
                  <a:extLst>
                    <a:ext uri="{FF2B5EF4-FFF2-40B4-BE49-F238E27FC236}">
                      <a16:creationId xmlns:a16="http://schemas.microsoft.com/office/drawing/2014/main" id="{51C7DBD9-2720-41F8-AEA4-479A801FCB01}"/>
                    </a:ext>
                  </a:extLst>
                </p:cNvPr>
                <p:cNvPicPr/>
                <p:nvPr/>
              </p:nvPicPr>
              <p:blipFill>
                <a:blip r:embed="rId54"/>
                <a:stretch>
                  <a:fillRect/>
                </a:stretch>
              </p:blipFill>
              <p:spPr>
                <a:xfrm>
                  <a:off x="4907669" y="3726951"/>
                  <a:ext cx="418320" cy="40536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2" name="Encre 41">
                  <a:extLst>
                    <a:ext uri="{FF2B5EF4-FFF2-40B4-BE49-F238E27FC236}">
                      <a16:creationId xmlns:a16="http://schemas.microsoft.com/office/drawing/2014/main" id="{819D8A9F-18FC-4E8B-83FE-7F494359CDDC}"/>
                    </a:ext>
                  </a:extLst>
                </p14:cNvPr>
                <p14:cNvContentPartPr/>
                <p14:nvPr/>
              </p14:nvContentPartPr>
              <p14:xfrm>
                <a:off x="4994069" y="4413831"/>
                <a:ext cx="274320" cy="72000"/>
              </p14:xfrm>
            </p:contentPart>
          </mc:Choice>
          <mc:Fallback xmlns="">
            <p:pic>
              <p:nvPicPr>
                <p:cNvPr id="42" name="Encre 41">
                  <a:extLst>
                    <a:ext uri="{FF2B5EF4-FFF2-40B4-BE49-F238E27FC236}">
                      <a16:creationId xmlns:a16="http://schemas.microsoft.com/office/drawing/2014/main" id="{819D8A9F-18FC-4E8B-83FE-7F494359CDDC}"/>
                    </a:ext>
                  </a:extLst>
                </p:cNvPr>
                <p:cNvPicPr/>
                <p:nvPr/>
              </p:nvPicPr>
              <p:blipFill>
                <a:blip r:embed="rId56"/>
                <a:stretch>
                  <a:fillRect/>
                </a:stretch>
              </p:blipFill>
              <p:spPr>
                <a:xfrm>
                  <a:off x="4985429" y="4404831"/>
                  <a:ext cx="291960" cy="89640"/>
                </a:xfrm>
                <a:prstGeom prst="rect">
                  <a:avLst/>
                </a:prstGeom>
              </p:spPr>
            </p:pic>
          </mc:Fallback>
        </mc:AlternateContent>
      </p:grpSp>
    </p:spTree>
    <p:extLst>
      <p:ext uri="{BB962C8B-B14F-4D97-AF65-F5344CB8AC3E}">
        <p14:creationId xmlns:p14="http://schemas.microsoft.com/office/powerpoint/2010/main" val="2575248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547DB8-7094-4EC3-A9B6-C34FF4517DF8}"/>
              </a:ext>
            </a:extLst>
          </p:cNvPr>
          <p:cNvSpPr>
            <a:spLocks noGrp="1"/>
          </p:cNvSpPr>
          <p:nvPr>
            <p:ph type="title"/>
          </p:nvPr>
        </p:nvSpPr>
        <p:spPr>
          <a:xfrm>
            <a:off x="838200" y="1755276"/>
            <a:ext cx="10515600" cy="1325563"/>
          </a:xfrm>
        </p:spPr>
        <p:txBody>
          <a:bodyPr>
            <a:noAutofit/>
          </a:bodyPr>
          <a:lstStyle/>
          <a:p>
            <a:pPr>
              <a:lnSpc>
                <a:spcPct val="150000"/>
              </a:lnSpc>
            </a:pPr>
            <a:r>
              <a:rPr lang="fr-FR" sz="3600" dirty="0">
                <a:latin typeface="Arial" panose="020B0604020202020204" pitchFamily="34" charset="0"/>
                <a:cs typeface="Arial" panose="020B0604020202020204" pitchFamily="34" charset="0"/>
              </a:rPr>
              <a:t>Le complément non essentiel préfère jouer autour.</a:t>
            </a:r>
            <a:br>
              <a:rPr lang="fr-FR" sz="3600" dirty="0">
                <a:latin typeface="Arial" panose="020B0604020202020204" pitchFamily="34" charset="0"/>
                <a:cs typeface="Arial" panose="020B0604020202020204" pitchFamily="34" charset="0"/>
              </a:rPr>
            </a:br>
            <a:r>
              <a:rPr lang="fr-FR" sz="3600" dirty="0">
                <a:latin typeface="Arial" panose="020B0604020202020204" pitchFamily="34" charset="0"/>
                <a:cs typeface="Arial" panose="020B0604020202020204" pitchFamily="34" charset="0"/>
              </a:rPr>
              <a:t>Il se balade, il aime jouer.</a:t>
            </a:r>
            <a:br>
              <a:rPr lang="fr-FR" sz="3600" dirty="0">
                <a:latin typeface="Arial" panose="020B0604020202020204" pitchFamily="34" charset="0"/>
                <a:cs typeface="Arial" panose="020B0604020202020204" pitchFamily="34" charset="0"/>
              </a:rPr>
            </a:br>
            <a:r>
              <a:rPr lang="fr-FR" sz="3600" dirty="0">
                <a:latin typeface="Arial" panose="020B0604020202020204" pitchFamily="34" charset="0"/>
                <a:cs typeface="Arial" panose="020B0604020202020204" pitchFamily="34" charset="0"/>
              </a:rPr>
              <a:t>Mais comme il n’a pas de main, il peut vite partir.</a:t>
            </a:r>
          </a:p>
        </p:txBody>
      </p:sp>
      <p:sp>
        <p:nvSpPr>
          <p:cNvPr id="4" name="Espace réservé du pied de page 3">
            <a:extLst>
              <a:ext uri="{FF2B5EF4-FFF2-40B4-BE49-F238E27FC236}">
                <a16:creationId xmlns:a16="http://schemas.microsoft.com/office/drawing/2014/main" id="{52ED5ED4-161C-4E68-AFDF-BE64164FC9DC}"/>
              </a:ext>
            </a:extLst>
          </p:cNvPr>
          <p:cNvSpPr>
            <a:spLocks noGrp="1"/>
          </p:cNvSpPr>
          <p:nvPr>
            <p:ph type="ftr" sz="quarter" idx="11"/>
          </p:nvPr>
        </p:nvSpPr>
        <p:spPr/>
        <p:txBody>
          <a:bodyPr/>
          <a:lstStyle/>
          <a:p>
            <a:r>
              <a:rPr lang="fr-FR"/>
              <a:t>www.dys-positif.fr</a:t>
            </a:r>
            <a:endParaRPr lang="fr-FR" dirty="0"/>
          </a:p>
        </p:txBody>
      </p:sp>
      <p:grpSp>
        <p:nvGrpSpPr>
          <p:cNvPr id="5" name="Groupe 4">
            <a:extLst>
              <a:ext uri="{FF2B5EF4-FFF2-40B4-BE49-F238E27FC236}">
                <a16:creationId xmlns:a16="http://schemas.microsoft.com/office/drawing/2014/main" id="{C4275C86-A469-4230-9E77-51CAB51613C3}"/>
              </a:ext>
            </a:extLst>
          </p:cNvPr>
          <p:cNvGrpSpPr/>
          <p:nvPr/>
        </p:nvGrpSpPr>
        <p:grpSpPr>
          <a:xfrm>
            <a:off x="4798166" y="4112657"/>
            <a:ext cx="1394587" cy="1551581"/>
            <a:chOff x="4513469" y="2484951"/>
            <a:chExt cx="1899360" cy="2208960"/>
          </a:xfrm>
        </p:grpSpPr>
        <p:grpSp>
          <p:nvGrpSpPr>
            <p:cNvPr id="6" name="Groupe 5">
              <a:extLst>
                <a:ext uri="{FF2B5EF4-FFF2-40B4-BE49-F238E27FC236}">
                  <a16:creationId xmlns:a16="http://schemas.microsoft.com/office/drawing/2014/main" id="{1A0BD3E7-A734-4A90-9925-84CAB2148192}"/>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6" name="Encre 15">
                    <a:extLst>
                      <a:ext uri="{FF2B5EF4-FFF2-40B4-BE49-F238E27FC236}">
                        <a16:creationId xmlns:a16="http://schemas.microsoft.com/office/drawing/2014/main" id="{043E1AFC-5F57-46C1-B2F0-88E9B5291986}"/>
                      </a:ext>
                    </a:extLst>
                  </p14:cNvPr>
                  <p14:cNvContentPartPr/>
                  <p14:nvPr/>
                </p14:nvContentPartPr>
                <p14:xfrm>
                  <a:off x="4513469" y="2527071"/>
                  <a:ext cx="1405440" cy="2166840"/>
                </p14:xfrm>
              </p:contentPart>
            </mc:Choice>
            <mc:Fallback xmlns="">
              <p:pic>
                <p:nvPicPr>
                  <p:cNvPr id="16" name="Encre 15">
                    <a:extLst>
                      <a:ext uri="{FF2B5EF4-FFF2-40B4-BE49-F238E27FC236}">
                        <a16:creationId xmlns:a16="http://schemas.microsoft.com/office/drawing/2014/main" id="{043E1AFC-5F57-46C1-B2F0-88E9B5291986}"/>
                      </a:ext>
                    </a:extLst>
                  </p:cNvPr>
                  <p:cNvPicPr/>
                  <p:nvPr/>
                </p:nvPicPr>
                <p:blipFill>
                  <a:blip r:embed="rId3"/>
                  <a:stretch>
                    <a:fillRect/>
                  </a:stretch>
                </p:blipFill>
                <p:spPr>
                  <a:xfrm>
                    <a:off x="4427652" y="2437896"/>
                    <a:ext cx="1576584" cy="2345702"/>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7" name="Encre 16">
                    <a:extLst>
                      <a:ext uri="{FF2B5EF4-FFF2-40B4-BE49-F238E27FC236}">
                        <a16:creationId xmlns:a16="http://schemas.microsoft.com/office/drawing/2014/main" id="{86198BDB-D66A-4913-BC26-DD7F3D4CA07F}"/>
                      </a:ext>
                    </a:extLst>
                  </p14:cNvPr>
                  <p14:cNvContentPartPr/>
                  <p14:nvPr/>
                </p14:nvContentPartPr>
                <p14:xfrm>
                  <a:off x="5296469" y="2484951"/>
                  <a:ext cx="616320" cy="42480"/>
                </p14:xfrm>
              </p:contentPart>
            </mc:Choice>
            <mc:Fallback xmlns="">
              <p:pic>
                <p:nvPicPr>
                  <p:cNvPr id="17" name="Encre 16">
                    <a:extLst>
                      <a:ext uri="{FF2B5EF4-FFF2-40B4-BE49-F238E27FC236}">
                        <a16:creationId xmlns:a16="http://schemas.microsoft.com/office/drawing/2014/main" id="{86198BDB-D66A-4913-BC26-DD7F3D4CA07F}"/>
                      </a:ext>
                    </a:extLst>
                  </p:cNvPr>
                  <p:cNvPicPr/>
                  <p:nvPr/>
                </p:nvPicPr>
                <p:blipFill>
                  <a:blip r:embed="rId5"/>
                  <a:stretch>
                    <a:fillRect/>
                  </a:stretch>
                </p:blipFill>
                <p:spPr>
                  <a:xfrm>
                    <a:off x="5210665" y="2395385"/>
                    <a:ext cx="787438" cy="221101"/>
                  </a:xfrm>
                  <a:prstGeom prst="rect">
                    <a:avLst/>
                  </a:prstGeom>
                </p:spPr>
              </p:pic>
            </mc:Fallback>
          </mc:AlternateContent>
        </p:grpSp>
        <p:grpSp>
          <p:nvGrpSpPr>
            <p:cNvPr id="7" name="Groupe 6">
              <a:extLst>
                <a:ext uri="{FF2B5EF4-FFF2-40B4-BE49-F238E27FC236}">
                  <a16:creationId xmlns:a16="http://schemas.microsoft.com/office/drawing/2014/main" id="{07F9170E-279B-486E-86B3-497FFBEC8147}"/>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0" name="Encre 9">
                    <a:extLst>
                      <a:ext uri="{FF2B5EF4-FFF2-40B4-BE49-F238E27FC236}">
                        <a16:creationId xmlns:a16="http://schemas.microsoft.com/office/drawing/2014/main" id="{2FFEF4A6-9A82-4780-9F8D-031779FCEA05}"/>
                      </a:ext>
                    </a:extLst>
                  </p14:cNvPr>
                  <p14:cNvContentPartPr/>
                  <p14:nvPr/>
                </p14:nvContentPartPr>
                <p14:xfrm>
                  <a:off x="5026829" y="2799591"/>
                  <a:ext cx="477360" cy="316440"/>
                </p14:xfrm>
              </p:contentPart>
            </mc:Choice>
            <mc:Fallback xmlns="">
              <p:pic>
                <p:nvPicPr>
                  <p:cNvPr id="10" name="Encre 9">
                    <a:extLst>
                      <a:ext uri="{FF2B5EF4-FFF2-40B4-BE49-F238E27FC236}">
                        <a16:creationId xmlns:a16="http://schemas.microsoft.com/office/drawing/2014/main" id="{2FFEF4A6-9A82-4780-9F8D-031779FCEA05}"/>
                      </a:ext>
                    </a:extLst>
                  </p:cNvPr>
                  <p:cNvPicPr/>
                  <p:nvPr/>
                </p:nvPicPr>
                <p:blipFill>
                  <a:blip r:embed="rId7"/>
                  <a:stretch>
                    <a:fillRect/>
                  </a:stretch>
                </p:blipFill>
                <p:spPr>
                  <a:xfrm>
                    <a:off x="4977819" y="2748387"/>
                    <a:ext cx="574890" cy="418336"/>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1" name="Encre 10">
                    <a:extLst>
                      <a:ext uri="{FF2B5EF4-FFF2-40B4-BE49-F238E27FC236}">
                        <a16:creationId xmlns:a16="http://schemas.microsoft.com/office/drawing/2014/main" id="{2C06BC29-73A5-4365-BDF6-E5DC78A29679}"/>
                      </a:ext>
                    </a:extLst>
                  </p14:cNvPr>
                  <p14:cNvContentPartPr/>
                  <p14:nvPr/>
                </p14:nvContentPartPr>
                <p14:xfrm>
                  <a:off x="5252909" y="2966991"/>
                  <a:ext cx="1800" cy="360"/>
                </p14:xfrm>
              </p:contentPart>
            </mc:Choice>
            <mc:Fallback xmlns="">
              <p:pic>
                <p:nvPicPr>
                  <p:cNvPr id="11" name="Encre 10">
                    <a:extLst>
                      <a:ext uri="{FF2B5EF4-FFF2-40B4-BE49-F238E27FC236}">
                        <a16:creationId xmlns:a16="http://schemas.microsoft.com/office/drawing/2014/main" id="{2C06BC29-73A5-4365-BDF6-E5DC78A29679}"/>
                      </a:ext>
                    </a:extLst>
                  </p:cNvPr>
                  <p:cNvPicPr/>
                  <p:nvPr/>
                </p:nvPicPr>
                <p:blipFill>
                  <a:blip r:embed="rId9"/>
                  <a:stretch>
                    <a:fillRect/>
                  </a:stretch>
                </p:blipFill>
                <p:spPr>
                  <a:xfrm>
                    <a:off x="5208359" y="2930991"/>
                    <a:ext cx="9135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Encre 11">
                    <a:extLst>
                      <a:ext uri="{FF2B5EF4-FFF2-40B4-BE49-F238E27FC236}">
                        <a16:creationId xmlns:a16="http://schemas.microsoft.com/office/drawing/2014/main" id="{E8630796-8266-418D-9595-1C7508ECD3FD}"/>
                      </a:ext>
                    </a:extLst>
                  </p14:cNvPr>
                  <p14:cNvContentPartPr/>
                  <p14:nvPr/>
                </p14:nvContentPartPr>
                <p14:xfrm>
                  <a:off x="5672309" y="2847111"/>
                  <a:ext cx="334800" cy="254160"/>
                </p14:xfrm>
              </p:contentPart>
            </mc:Choice>
            <mc:Fallback xmlns="">
              <p:pic>
                <p:nvPicPr>
                  <p:cNvPr id="12" name="Encre 11">
                    <a:extLst>
                      <a:ext uri="{FF2B5EF4-FFF2-40B4-BE49-F238E27FC236}">
                        <a16:creationId xmlns:a16="http://schemas.microsoft.com/office/drawing/2014/main" id="{E8630796-8266-418D-9595-1C7508ECD3FD}"/>
                      </a:ext>
                    </a:extLst>
                  </p:cNvPr>
                  <p:cNvPicPr/>
                  <p:nvPr/>
                </p:nvPicPr>
                <p:blipFill>
                  <a:blip r:embed="rId11"/>
                  <a:stretch>
                    <a:fillRect/>
                  </a:stretch>
                </p:blipFill>
                <p:spPr>
                  <a:xfrm>
                    <a:off x="5623290" y="2795869"/>
                    <a:ext cx="432348" cy="356131"/>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Encre 12">
                    <a:extLst>
                      <a:ext uri="{FF2B5EF4-FFF2-40B4-BE49-F238E27FC236}">
                        <a16:creationId xmlns:a16="http://schemas.microsoft.com/office/drawing/2014/main" id="{CDC1CA05-D4A7-4D59-B51A-27431F524CC6}"/>
                      </a:ext>
                    </a:extLst>
                  </p14:cNvPr>
                  <p14:cNvContentPartPr/>
                  <p14:nvPr/>
                </p14:nvContentPartPr>
                <p14:xfrm>
                  <a:off x="5874269" y="2993271"/>
                  <a:ext cx="360" cy="360"/>
                </p14:xfrm>
              </p:contentPart>
            </mc:Choice>
            <mc:Fallback xmlns="">
              <p:pic>
                <p:nvPicPr>
                  <p:cNvPr id="13" name="Encre 12">
                    <a:extLst>
                      <a:ext uri="{FF2B5EF4-FFF2-40B4-BE49-F238E27FC236}">
                        <a16:creationId xmlns:a16="http://schemas.microsoft.com/office/drawing/2014/main" id="{CDC1CA05-D4A7-4D59-B51A-27431F524CC6}"/>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4" name="Encre 13">
                    <a:extLst>
                      <a:ext uri="{FF2B5EF4-FFF2-40B4-BE49-F238E27FC236}">
                        <a16:creationId xmlns:a16="http://schemas.microsoft.com/office/drawing/2014/main" id="{F4C8A74D-52CC-41F8-B886-B9A68037C498}"/>
                      </a:ext>
                    </a:extLst>
                  </p14:cNvPr>
                  <p14:cNvContentPartPr/>
                  <p14:nvPr/>
                </p14:nvContentPartPr>
                <p14:xfrm>
                  <a:off x="5304749" y="3327351"/>
                  <a:ext cx="490320" cy="176040"/>
                </p14:xfrm>
              </p:contentPart>
            </mc:Choice>
            <mc:Fallback xmlns="">
              <p:pic>
                <p:nvPicPr>
                  <p:cNvPr id="14" name="Encre 13">
                    <a:extLst>
                      <a:ext uri="{FF2B5EF4-FFF2-40B4-BE49-F238E27FC236}">
                        <a16:creationId xmlns:a16="http://schemas.microsoft.com/office/drawing/2014/main" id="{F4C8A74D-52CC-41F8-B886-B9A68037C498}"/>
                      </a:ext>
                    </a:extLst>
                  </p:cNvPr>
                  <p:cNvPicPr/>
                  <p:nvPr/>
                </p:nvPicPr>
                <p:blipFill>
                  <a:blip r:embed="rId14"/>
                  <a:stretch>
                    <a:fillRect/>
                  </a:stretch>
                </p:blipFill>
                <p:spPr>
                  <a:xfrm>
                    <a:off x="5256207" y="3276177"/>
                    <a:ext cx="587894" cy="277877"/>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5" name="Encre 14">
                    <a:extLst>
                      <a:ext uri="{FF2B5EF4-FFF2-40B4-BE49-F238E27FC236}">
                        <a16:creationId xmlns:a16="http://schemas.microsoft.com/office/drawing/2014/main" id="{4B1E83A2-C899-4F5E-B82E-9054F4D7C1D6}"/>
                      </a:ext>
                    </a:extLst>
                  </p14:cNvPr>
                  <p14:cNvContentPartPr/>
                  <p14:nvPr/>
                </p14:nvContentPartPr>
                <p14:xfrm>
                  <a:off x="5315909" y="3282351"/>
                  <a:ext cx="92880" cy="61560"/>
                </p14:xfrm>
              </p:contentPart>
            </mc:Choice>
            <mc:Fallback xmlns="">
              <p:pic>
                <p:nvPicPr>
                  <p:cNvPr id="15" name="Encre 14">
                    <a:extLst>
                      <a:ext uri="{FF2B5EF4-FFF2-40B4-BE49-F238E27FC236}">
                        <a16:creationId xmlns:a16="http://schemas.microsoft.com/office/drawing/2014/main" id="{4B1E83A2-C899-4F5E-B82E-9054F4D7C1D6}"/>
                      </a:ext>
                    </a:extLst>
                  </p:cNvPr>
                  <p:cNvPicPr/>
                  <p:nvPr/>
                </p:nvPicPr>
                <p:blipFill>
                  <a:blip r:embed="rId16"/>
                  <a:stretch>
                    <a:fillRect/>
                  </a:stretch>
                </p:blipFill>
                <p:spPr>
                  <a:xfrm>
                    <a:off x="5266766" y="3231564"/>
                    <a:ext cx="190674" cy="163647"/>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8" name="Encre 7">
                  <a:extLst>
                    <a:ext uri="{FF2B5EF4-FFF2-40B4-BE49-F238E27FC236}">
                      <a16:creationId xmlns:a16="http://schemas.microsoft.com/office/drawing/2014/main" id="{C9BB47B9-34DA-4E69-BE23-B946B4061C40}"/>
                    </a:ext>
                  </a:extLst>
                </p14:cNvPr>
                <p14:cNvContentPartPr/>
                <p14:nvPr/>
              </p14:nvContentPartPr>
              <p14:xfrm>
                <a:off x="5943389" y="4040871"/>
                <a:ext cx="469440" cy="324000"/>
              </p14:xfrm>
            </p:contentPart>
          </mc:Choice>
          <mc:Fallback xmlns="">
            <p:pic>
              <p:nvPicPr>
                <p:cNvPr id="8" name="Encre 7">
                  <a:extLst>
                    <a:ext uri="{FF2B5EF4-FFF2-40B4-BE49-F238E27FC236}">
                      <a16:creationId xmlns:a16="http://schemas.microsoft.com/office/drawing/2014/main" id="{C9BB47B9-34DA-4E69-BE23-B946B4061C40}"/>
                    </a:ext>
                  </a:extLst>
                </p:cNvPr>
                <p:cNvPicPr/>
                <p:nvPr/>
              </p:nvPicPr>
              <p:blipFill>
                <a:blip r:embed="rId18"/>
                <a:stretch>
                  <a:fillRect/>
                </a:stretch>
              </p:blipFill>
              <p:spPr>
                <a:xfrm>
                  <a:off x="5894387" y="3990198"/>
                  <a:ext cx="566954" cy="425858"/>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9" name="Encre 8">
                  <a:extLst>
                    <a:ext uri="{FF2B5EF4-FFF2-40B4-BE49-F238E27FC236}">
                      <a16:creationId xmlns:a16="http://schemas.microsoft.com/office/drawing/2014/main" id="{F3C1AEBB-D551-4202-9B42-BF6A86386DDE}"/>
                    </a:ext>
                  </a:extLst>
                </p14:cNvPr>
                <p14:cNvContentPartPr/>
                <p14:nvPr/>
              </p14:nvContentPartPr>
              <p14:xfrm>
                <a:off x="5190269" y="4011351"/>
                <a:ext cx="537840" cy="474480"/>
              </p14:xfrm>
            </p:contentPart>
          </mc:Choice>
          <mc:Fallback xmlns="">
            <p:pic>
              <p:nvPicPr>
                <p:cNvPr id="9" name="Encre 8">
                  <a:extLst>
                    <a:ext uri="{FF2B5EF4-FFF2-40B4-BE49-F238E27FC236}">
                      <a16:creationId xmlns:a16="http://schemas.microsoft.com/office/drawing/2014/main" id="{F3C1AEBB-D551-4202-9B42-BF6A86386DDE}"/>
                    </a:ext>
                  </a:extLst>
                </p:cNvPr>
                <p:cNvPicPr/>
                <p:nvPr/>
              </p:nvPicPr>
              <p:blipFill>
                <a:blip r:embed="rId20"/>
                <a:stretch>
                  <a:fillRect/>
                </a:stretch>
              </p:blipFill>
              <p:spPr>
                <a:xfrm>
                  <a:off x="5141241" y="3960111"/>
                  <a:ext cx="635406" cy="576447"/>
                </a:xfrm>
                <a:prstGeom prst="rect">
                  <a:avLst/>
                </a:prstGeom>
              </p:spPr>
            </p:pic>
          </mc:Fallback>
        </mc:AlternateContent>
      </p:grpSp>
      <p:grpSp>
        <p:nvGrpSpPr>
          <p:cNvPr id="18" name="Groupe 17">
            <a:extLst>
              <a:ext uri="{FF2B5EF4-FFF2-40B4-BE49-F238E27FC236}">
                <a16:creationId xmlns:a16="http://schemas.microsoft.com/office/drawing/2014/main" id="{44EF618D-74B3-47DB-B092-87716437F95D}"/>
              </a:ext>
            </a:extLst>
          </p:cNvPr>
          <p:cNvGrpSpPr/>
          <p:nvPr/>
        </p:nvGrpSpPr>
        <p:grpSpPr>
          <a:xfrm>
            <a:off x="6274809" y="4067850"/>
            <a:ext cx="2122420" cy="1523447"/>
            <a:chOff x="6366029" y="2587551"/>
            <a:chExt cx="3355560" cy="2184840"/>
          </a:xfrm>
        </p:grpSpPr>
        <mc:AlternateContent xmlns:mc="http://schemas.openxmlformats.org/markup-compatibility/2006" xmlns:p14="http://schemas.microsoft.com/office/powerpoint/2010/main">
          <mc:Choice Requires="p14">
            <p:contentPart p14:bwMode="auto" r:id="rId21">
              <p14:nvContentPartPr>
                <p14:cNvPr id="19" name="Encre 18">
                  <a:extLst>
                    <a:ext uri="{FF2B5EF4-FFF2-40B4-BE49-F238E27FC236}">
                      <a16:creationId xmlns:a16="http://schemas.microsoft.com/office/drawing/2014/main" id="{8CC85401-849A-451F-AC9C-90D5CF58CEE6}"/>
                    </a:ext>
                  </a:extLst>
                </p14:cNvPr>
                <p14:cNvContentPartPr/>
                <p14:nvPr/>
              </p14:nvContentPartPr>
              <p14:xfrm>
                <a:off x="7409669" y="2587551"/>
                <a:ext cx="2311920" cy="2184840"/>
              </p14:xfrm>
            </p:contentPart>
          </mc:Choice>
          <mc:Fallback xmlns="">
            <p:pic>
              <p:nvPicPr>
                <p:cNvPr id="19" name="Encre 18">
                  <a:extLst>
                    <a:ext uri="{FF2B5EF4-FFF2-40B4-BE49-F238E27FC236}">
                      <a16:creationId xmlns:a16="http://schemas.microsoft.com/office/drawing/2014/main" id="{8CC85401-849A-451F-AC9C-90D5CF58CEE6}"/>
                    </a:ext>
                  </a:extLst>
                </p:cNvPr>
                <p:cNvPicPr/>
                <p:nvPr/>
              </p:nvPicPr>
              <p:blipFill>
                <a:blip r:embed="rId22"/>
                <a:stretch>
                  <a:fillRect/>
                </a:stretch>
              </p:blipFill>
              <p:spPr>
                <a:xfrm>
                  <a:off x="7310635" y="2497204"/>
                  <a:ext cx="2510556" cy="2365017"/>
                </a:xfrm>
                <a:prstGeom prst="rect">
                  <a:avLst/>
                </a:prstGeom>
              </p:spPr>
            </p:pic>
          </mc:Fallback>
        </mc:AlternateContent>
        <p:grpSp>
          <p:nvGrpSpPr>
            <p:cNvPr id="20" name="Groupe 19">
              <a:extLst>
                <a:ext uri="{FF2B5EF4-FFF2-40B4-BE49-F238E27FC236}">
                  <a16:creationId xmlns:a16="http://schemas.microsoft.com/office/drawing/2014/main" id="{B6966191-133B-4B76-A236-D370139F0140}"/>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3">
                <p14:nvContentPartPr>
                  <p14:cNvPr id="29" name="Encre 28">
                    <a:extLst>
                      <a:ext uri="{FF2B5EF4-FFF2-40B4-BE49-F238E27FC236}">
                        <a16:creationId xmlns:a16="http://schemas.microsoft.com/office/drawing/2014/main" id="{85B6AA27-72EB-4A27-A84B-CD833991E133}"/>
                      </a:ext>
                    </a:extLst>
                  </p14:cNvPr>
                  <p14:cNvContentPartPr/>
                  <p14:nvPr/>
                </p14:nvContentPartPr>
                <p14:xfrm>
                  <a:off x="7717109" y="2913351"/>
                  <a:ext cx="306360" cy="227880"/>
                </p14:xfrm>
              </p:contentPart>
            </mc:Choice>
            <mc:Fallback xmlns="">
              <p:pic>
                <p:nvPicPr>
                  <p:cNvPr id="29" name="Encre 28">
                    <a:extLst>
                      <a:ext uri="{FF2B5EF4-FFF2-40B4-BE49-F238E27FC236}">
                        <a16:creationId xmlns:a16="http://schemas.microsoft.com/office/drawing/2014/main" id="{85B6AA27-72EB-4A27-A84B-CD833991E133}"/>
                      </a:ext>
                    </a:extLst>
                  </p:cNvPr>
                  <p:cNvPicPr/>
                  <p:nvPr/>
                </p:nvPicPr>
                <p:blipFill>
                  <a:blip r:embed="rId24"/>
                  <a:stretch>
                    <a:fillRect/>
                  </a:stretch>
                </p:blipFill>
                <p:spPr>
                  <a:xfrm>
                    <a:off x="7660270" y="2862194"/>
                    <a:ext cx="419469" cy="33071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0" name="Encre 29">
                    <a:extLst>
                      <a:ext uri="{FF2B5EF4-FFF2-40B4-BE49-F238E27FC236}">
                        <a16:creationId xmlns:a16="http://schemas.microsoft.com/office/drawing/2014/main" id="{1C55CC86-E2CA-4A1C-84BD-623586119170}"/>
                      </a:ext>
                    </a:extLst>
                  </p14:cNvPr>
                  <p14:cNvContentPartPr/>
                  <p14:nvPr/>
                </p14:nvContentPartPr>
                <p14:xfrm>
                  <a:off x="7849589" y="2984271"/>
                  <a:ext cx="360" cy="360"/>
                </p14:xfrm>
              </p:contentPart>
            </mc:Choice>
            <mc:Fallback xmlns="">
              <p:pic>
                <p:nvPicPr>
                  <p:cNvPr id="30" name="Encre 29">
                    <a:extLst>
                      <a:ext uri="{FF2B5EF4-FFF2-40B4-BE49-F238E27FC236}">
                        <a16:creationId xmlns:a16="http://schemas.microsoft.com/office/drawing/2014/main" id="{1C55CC86-E2CA-4A1C-84BD-623586119170}"/>
                      </a:ext>
                    </a:extLst>
                  </p:cNvPr>
                  <p:cNvPicPr/>
                  <p:nvPr/>
                </p:nvPicPr>
                <p:blipFill>
                  <a:blip r:embed="rId9"/>
                  <a:stretch>
                    <a:fillRect/>
                  </a:stretch>
                </p:blipFill>
                <p:spPr>
                  <a:xfrm>
                    <a:off x="7813589" y="2948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1" name="Encre 30">
                    <a:extLst>
                      <a:ext uri="{FF2B5EF4-FFF2-40B4-BE49-F238E27FC236}">
                        <a16:creationId xmlns:a16="http://schemas.microsoft.com/office/drawing/2014/main" id="{9A1D9346-E4BC-4564-B160-170BFA53A9B2}"/>
                      </a:ext>
                    </a:extLst>
                  </p14:cNvPr>
                  <p14:cNvContentPartPr/>
                  <p14:nvPr/>
                </p14:nvContentPartPr>
                <p14:xfrm>
                  <a:off x="8278709" y="3042951"/>
                  <a:ext cx="307800" cy="226800"/>
                </p14:xfrm>
              </p:contentPart>
            </mc:Choice>
            <mc:Fallback xmlns="">
              <p:pic>
                <p:nvPicPr>
                  <p:cNvPr id="31" name="Encre 30">
                    <a:extLst>
                      <a:ext uri="{FF2B5EF4-FFF2-40B4-BE49-F238E27FC236}">
                        <a16:creationId xmlns:a16="http://schemas.microsoft.com/office/drawing/2014/main" id="{9A1D9346-E4BC-4564-B160-170BFA53A9B2}"/>
                      </a:ext>
                    </a:extLst>
                  </p:cNvPr>
                  <p:cNvPicPr/>
                  <p:nvPr/>
                </p:nvPicPr>
                <p:blipFill>
                  <a:blip r:embed="rId27"/>
                  <a:stretch>
                    <a:fillRect/>
                  </a:stretch>
                </p:blipFill>
                <p:spPr>
                  <a:xfrm>
                    <a:off x="8221814" y="2991288"/>
                    <a:ext cx="421020" cy="329609"/>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2" name="Encre 31">
                    <a:extLst>
                      <a:ext uri="{FF2B5EF4-FFF2-40B4-BE49-F238E27FC236}">
                        <a16:creationId xmlns:a16="http://schemas.microsoft.com/office/drawing/2014/main" id="{CF49B1EC-C3E1-448D-842C-D459D02BDE17}"/>
                      </a:ext>
                    </a:extLst>
                  </p14:cNvPr>
                  <p14:cNvContentPartPr/>
                  <p14:nvPr/>
                </p14:nvContentPartPr>
                <p14:xfrm>
                  <a:off x="8436029" y="3148431"/>
                  <a:ext cx="360" cy="360"/>
                </p14:xfrm>
              </p:contentPart>
            </mc:Choice>
            <mc:Fallback xmlns="">
              <p:pic>
                <p:nvPicPr>
                  <p:cNvPr id="32" name="Encre 31">
                    <a:extLst>
                      <a:ext uri="{FF2B5EF4-FFF2-40B4-BE49-F238E27FC236}">
                        <a16:creationId xmlns:a16="http://schemas.microsoft.com/office/drawing/2014/main" id="{CF49B1EC-C3E1-448D-842C-D459D02BDE17}"/>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21" name="Groupe 20">
              <a:extLst>
                <a:ext uri="{FF2B5EF4-FFF2-40B4-BE49-F238E27FC236}">
                  <a16:creationId xmlns:a16="http://schemas.microsoft.com/office/drawing/2014/main" id="{2C238CF4-F8A8-43C3-AB34-E91DB4A0DD6E}"/>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29">
                <p14:nvContentPartPr>
                  <p14:cNvPr id="22" name="Encre 21">
                    <a:extLst>
                      <a:ext uri="{FF2B5EF4-FFF2-40B4-BE49-F238E27FC236}">
                        <a16:creationId xmlns:a16="http://schemas.microsoft.com/office/drawing/2014/main" id="{A250D324-F958-4AD4-8A2D-D154D52813B4}"/>
                      </a:ext>
                    </a:extLst>
                  </p14:cNvPr>
                  <p14:cNvContentPartPr/>
                  <p14:nvPr/>
                </p14:nvContentPartPr>
                <p14:xfrm>
                  <a:off x="8031029" y="3683031"/>
                  <a:ext cx="360" cy="360"/>
                </p14:xfrm>
              </p:contentPart>
            </mc:Choice>
            <mc:Fallback xmlns="">
              <p:pic>
                <p:nvPicPr>
                  <p:cNvPr id="22" name="Encre 21">
                    <a:extLst>
                      <a:ext uri="{FF2B5EF4-FFF2-40B4-BE49-F238E27FC236}">
                        <a16:creationId xmlns:a16="http://schemas.microsoft.com/office/drawing/2014/main" id="{A250D324-F958-4AD4-8A2D-D154D52813B4}"/>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3" name="Encre 22">
                    <a:extLst>
                      <a:ext uri="{FF2B5EF4-FFF2-40B4-BE49-F238E27FC236}">
                        <a16:creationId xmlns:a16="http://schemas.microsoft.com/office/drawing/2014/main" id="{19CAE606-6FED-43DF-9F05-40FF6D87534A}"/>
                      </a:ext>
                    </a:extLst>
                  </p14:cNvPr>
                  <p14:cNvContentPartPr/>
                  <p14:nvPr/>
                </p14:nvContentPartPr>
                <p14:xfrm>
                  <a:off x="7914749" y="3822351"/>
                  <a:ext cx="364320" cy="243000"/>
                </p14:xfrm>
              </p:contentPart>
            </mc:Choice>
            <mc:Fallback xmlns="">
              <p:pic>
                <p:nvPicPr>
                  <p:cNvPr id="23" name="Encre 22">
                    <a:extLst>
                      <a:ext uri="{FF2B5EF4-FFF2-40B4-BE49-F238E27FC236}">
                        <a16:creationId xmlns:a16="http://schemas.microsoft.com/office/drawing/2014/main" id="{19CAE606-6FED-43DF-9F05-40FF6D87534A}"/>
                      </a:ext>
                    </a:extLst>
                  </p:cNvPr>
                  <p:cNvPicPr/>
                  <p:nvPr/>
                </p:nvPicPr>
                <p:blipFill>
                  <a:blip r:embed="rId31"/>
                  <a:stretch>
                    <a:fillRect/>
                  </a:stretch>
                </p:blipFill>
                <p:spPr>
                  <a:xfrm>
                    <a:off x="7857913" y="3771275"/>
                    <a:ext cx="477424" cy="345669"/>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4" name="Encre 23">
                    <a:extLst>
                      <a:ext uri="{FF2B5EF4-FFF2-40B4-BE49-F238E27FC236}">
                        <a16:creationId xmlns:a16="http://schemas.microsoft.com/office/drawing/2014/main" id="{999F4E27-2FAA-493C-AEBE-4AE332761D14}"/>
                      </a:ext>
                    </a:extLst>
                  </p14:cNvPr>
                  <p14:cNvContentPartPr/>
                  <p14:nvPr/>
                </p14:nvContentPartPr>
                <p14:xfrm>
                  <a:off x="7910069" y="3800391"/>
                  <a:ext cx="69120" cy="39960"/>
                </p14:xfrm>
              </p:contentPart>
            </mc:Choice>
            <mc:Fallback xmlns="">
              <p:pic>
                <p:nvPicPr>
                  <p:cNvPr id="24" name="Encre 23">
                    <a:extLst>
                      <a:ext uri="{FF2B5EF4-FFF2-40B4-BE49-F238E27FC236}">
                        <a16:creationId xmlns:a16="http://schemas.microsoft.com/office/drawing/2014/main" id="{999F4E27-2FAA-493C-AEBE-4AE332761D14}"/>
                      </a:ext>
                    </a:extLst>
                  </p:cNvPr>
                  <p:cNvPicPr/>
                  <p:nvPr/>
                </p:nvPicPr>
                <p:blipFill>
                  <a:blip r:embed="rId33"/>
                  <a:stretch>
                    <a:fillRect/>
                  </a:stretch>
                </p:blipFill>
                <p:spPr>
                  <a:xfrm>
                    <a:off x="7853980" y="3749673"/>
                    <a:ext cx="181865" cy="141909"/>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5" name="Encre 24">
                    <a:extLst>
                      <a:ext uri="{FF2B5EF4-FFF2-40B4-BE49-F238E27FC236}">
                        <a16:creationId xmlns:a16="http://schemas.microsoft.com/office/drawing/2014/main" id="{B38DD22C-CED2-43ED-9D4A-B3984282E356}"/>
                      </a:ext>
                    </a:extLst>
                  </p14:cNvPr>
                  <p14:cNvContentPartPr/>
                  <p14:nvPr/>
                </p14:nvContentPartPr>
                <p14:xfrm>
                  <a:off x="6366029" y="4022871"/>
                  <a:ext cx="1440720" cy="393840"/>
                </p14:xfrm>
              </p:contentPart>
            </mc:Choice>
            <mc:Fallback xmlns="">
              <p:pic>
                <p:nvPicPr>
                  <p:cNvPr id="25" name="Encre 24">
                    <a:extLst>
                      <a:ext uri="{FF2B5EF4-FFF2-40B4-BE49-F238E27FC236}">
                        <a16:creationId xmlns:a16="http://schemas.microsoft.com/office/drawing/2014/main" id="{B38DD22C-CED2-43ED-9D4A-B3984282E356}"/>
                      </a:ext>
                    </a:extLst>
                  </p:cNvPr>
                  <p:cNvPicPr/>
                  <p:nvPr/>
                </p:nvPicPr>
                <p:blipFill>
                  <a:blip r:embed="rId35"/>
                  <a:stretch>
                    <a:fillRect/>
                  </a:stretch>
                </p:blipFill>
                <p:spPr>
                  <a:xfrm>
                    <a:off x="6309698" y="3971254"/>
                    <a:ext cx="1553952" cy="496558"/>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6" name="Encre 25">
                    <a:extLst>
                      <a:ext uri="{FF2B5EF4-FFF2-40B4-BE49-F238E27FC236}">
                        <a16:creationId xmlns:a16="http://schemas.microsoft.com/office/drawing/2014/main" id="{AB2B920A-EEC9-4578-BF1D-72BA6717C2A4}"/>
                      </a:ext>
                    </a:extLst>
                  </p14:cNvPr>
                  <p14:cNvContentPartPr/>
                  <p14:nvPr/>
                </p14:nvContentPartPr>
                <p14:xfrm>
                  <a:off x="8125709" y="4072551"/>
                  <a:ext cx="508680" cy="166680"/>
                </p14:xfrm>
              </p:contentPart>
            </mc:Choice>
            <mc:Fallback xmlns="">
              <p:pic>
                <p:nvPicPr>
                  <p:cNvPr id="26" name="Encre 25">
                    <a:extLst>
                      <a:ext uri="{FF2B5EF4-FFF2-40B4-BE49-F238E27FC236}">
                        <a16:creationId xmlns:a16="http://schemas.microsoft.com/office/drawing/2014/main" id="{AB2B920A-EEC9-4578-BF1D-72BA6717C2A4}"/>
                      </a:ext>
                    </a:extLst>
                  </p:cNvPr>
                  <p:cNvPicPr/>
                  <p:nvPr/>
                </p:nvPicPr>
                <p:blipFill>
                  <a:blip r:embed="rId37"/>
                  <a:stretch>
                    <a:fillRect/>
                  </a:stretch>
                </p:blipFill>
                <p:spPr>
                  <a:xfrm>
                    <a:off x="8068810" y="4020947"/>
                    <a:ext cx="621910" cy="269371"/>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7" name="Encre 26">
                    <a:extLst>
                      <a:ext uri="{FF2B5EF4-FFF2-40B4-BE49-F238E27FC236}">
                        <a16:creationId xmlns:a16="http://schemas.microsoft.com/office/drawing/2014/main" id="{5849D908-2E0F-4EC0-BCD0-67E280432C85}"/>
                      </a:ext>
                    </a:extLst>
                  </p14:cNvPr>
                  <p14:cNvContentPartPr/>
                  <p14:nvPr/>
                </p14:nvContentPartPr>
                <p14:xfrm>
                  <a:off x="8479589" y="4131591"/>
                  <a:ext cx="165240" cy="83160"/>
                </p14:xfrm>
              </p:contentPart>
            </mc:Choice>
            <mc:Fallback xmlns="">
              <p:pic>
                <p:nvPicPr>
                  <p:cNvPr id="27" name="Encre 26">
                    <a:extLst>
                      <a:ext uri="{FF2B5EF4-FFF2-40B4-BE49-F238E27FC236}">
                        <a16:creationId xmlns:a16="http://schemas.microsoft.com/office/drawing/2014/main" id="{5849D908-2E0F-4EC0-BCD0-67E280432C85}"/>
                      </a:ext>
                    </a:extLst>
                  </p:cNvPr>
                  <p:cNvPicPr/>
                  <p:nvPr/>
                </p:nvPicPr>
                <p:blipFill>
                  <a:blip r:embed="rId39"/>
                  <a:stretch>
                    <a:fillRect/>
                  </a:stretch>
                </p:blipFill>
                <p:spPr>
                  <a:xfrm>
                    <a:off x="8422805" y="4079939"/>
                    <a:ext cx="278239" cy="185948"/>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8" name="Encre 27">
                    <a:extLst>
                      <a:ext uri="{FF2B5EF4-FFF2-40B4-BE49-F238E27FC236}">
                        <a16:creationId xmlns:a16="http://schemas.microsoft.com/office/drawing/2014/main" id="{AD2C92C5-32DF-4E60-B6DC-DDB38E2E6BD7}"/>
                      </a:ext>
                    </a:extLst>
                  </p14:cNvPr>
                  <p14:cNvContentPartPr/>
                  <p14:nvPr/>
                </p14:nvContentPartPr>
                <p14:xfrm>
                  <a:off x="8505149" y="3891831"/>
                  <a:ext cx="48600" cy="214560"/>
                </p14:xfrm>
              </p:contentPart>
            </mc:Choice>
            <mc:Fallback xmlns="">
              <p:pic>
                <p:nvPicPr>
                  <p:cNvPr id="28" name="Encre 27">
                    <a:extLst>
                      <a:ext uri="{FF2B5EF4-FFF2-40B4-BE49-F238E27FC236}">
                        <a16:creationId xmlns:a16="http://schemas.microsoft.com/office/drawing/2014/main" id="{AD2C92C5-32DF-4E60-B6DC-DDB38E2E6BD7}"/>
                      </a:ext>
                    </a:extLst>
                  </p:cNvPr>
                  <p:cNvPicPr/>
                  <p:nvPr/>
                </p:nvPicPr>
                <p:blipFill>
                  <a:blip r:embed="rId41"/>
                  <a:stretch>
                    <a:fillRect/>
                  </a:stretch>
                </p:blipFill>
                <p:spPr>
                  <a:xfrm>
                    <a:off x="8449202" y="3840254"/>
                    <a:ext cx="161058" cy="317198"/>
                  </a:xfrm>
                  <a:prstGeom prst="rect">
                    <a:avLst/>
                  </a:prstGeom>
                </p:spPr>
              </p:pic>
            </mc:Fallback>
          </mc:AlternateContent>
        </p:grpSp>
      </p:grpSp>
      <p:grpSp>
        <p:nvGrpSpPr>
          <p:cNvPr id="43" name="Groupe 42">
            <a:extLst>
              <a:ext uri="{FF2B5EF4-FFF2-40B4-BE49-F238E27FC236}">
                <a16:creationId xmlns:a16="http://schemas.microsoft.com/office/drawing/2014/main" id="{941FFCB2-A4B4-45A6-9E95-77C4BD8F4A7A}"/>
              </a:ext>
            </a:extLst>
          </p:cNvPr>
          <p:cNvGrpSpPr/>
          <p:nvPr/>
        </p:nvGrpSpPr>
        <p:grpSpPr>
          <a:xfrm>
            <a:off x="7759952" y="4287959"/>
            <a:ext cx="1924380" cy="1551581"/>
            <a:chOff x="6614789" y="3743511"/>
            <a:chExt cx="3063960" cy="2166840"/>
          </a:xfrm>
        </p:grpSpPr>
        <mc:AlternateContent xmlns:mc="http://schemas.openxmlformats.org/markup-compatibility/2006" xmlns:p14="http://schemas.microsoft.com/office/powerpoint/2010/main">
          <mc:Choice Requires="p14">
            <p:contentPart p14:bwMode="auto" r:id="rId42">
              <p14:nvContentPartPr>
                <p14:cNvPr id="33" name="Encre 32">
                  <a:extLst>
                    <a:ext uri="{FF2B5EF4-FFF2-40B4-BE49-F238E27FC236}">
                      <a16:creationId xmlns:a16="http://schemas.microsoft.com/office/drawing/2014/main" id="{CA335DE9-6FC6-4C4F-88DB-BF071E71C39B}"/>
                    </a:ext>
                  </a:extLst>
                </p14:cNvPr>
                <p14:cNvContentPartPr/>
                <p14:nvPr/>
              </p14:nvContentPartPr>
              <p14:xfrm>
                <a:off x="7676069" y="3743511"/>
                <a:ext cx="1726920" cy="2166840"/>
              </p14:xfrm>
            </p:contentPart>
          </mc:Choice>
          <mc:Fallback xmlns="">
            <p:pic>
              <p:nvPicPr>
                <p:cNvPr id="33" name="Encre 32">
                  <a:extLst>
                    <a:ext uri="{FF2B5EF4-FFF2-40B4-BE49-F238E27FC236}">
                      <a16:creationId xmlns:a16="http://schemas.microsoft.com/office/drawing/2014/main" id="{CA335DE9-6FC6-4C4F-88DB-BF071E71C39B}"/>
                    </a:ext>
                  </a:extLst>
                </p:cNvPr>
                <p:cNvPicPr/>
                <p:nvPr/>
              </p:nvPicPr>
              <p:blipFill>
                <a:blip r:embed="rId43"/>
                <a:stretch>
                  <a:fillRect/>
                </a:stretch>
              </p:blipFill>
              <p:spPr>
                <a:xfrm>
                  <a:off x="7575767" y="3655530"/>
                  <a:ext cx="1926952" cy="2342299"/>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34" name="Encre 33">
                  <a:extLst>
                    <a:ext uri="{FF2B5EF4-FFF2-40B4-BE49-F238E27FC236}">
                      <a16:creationId xmlns:a16="http://schemas.microsoft.com/office/drawing/2014/main" id="{137DAAF7-423B-464B-871A-D79F7B6FAF56}"/>
                    </a:ext>
                  </a:extLst>
                </p14:cNvPr>
                <p14:cNvContentPartPr/>
                <p14:nvPr/>
              </p14:nvContentPartPr>
              <p14:xfrm>
                <a:off x="8435309" y="4836831"/>
                <a:ext cx="622080" cy="588600"/>
              </p14:xfrm>
            </p:contentPart>
          </mc:Choice>
          <mc:Fallback xmlns="">
            <p:pic>
              <p:nvPicPr>
                <p:cNvPr id="34" name="Encre 33">
                  <a:extLst>
                    <a:ext uri="{FF2B5EF4-FFF2-40B4-BE49-F238E27FC236}">
                      <a16:creationId xmlns:a16="http://schemas.microsoft.com/office/drawing/2014/main" id="{137DAAF7-423B-464B-871A-D79F7B6FAF56}"/>
                    </a:ext>
                  </a:extLst>
                </p:cNvPr>
                <p:cNvPicPr/>
                <p:nvPr/>
              </p:nvPicPr>
              <p:blipFill>
                <a:blip r:embed="rId45"/>
                <a:stretch>
                  <a:fillRect/>
                </a:stretch>
              </p:blipFill>
              <p:spPr>
                <a:xfrm>
                  <a:off x="8335066" y="4749370"/>
                  <a:ext cx="821993" cy="764024"/>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35" name="Encre 34">
                  <a:extLst>
                    <a:ext uri="{FF2B5EF4-FFF2-40B4-BE49-F238E27FC236}">
                      <a16:creationId xmlns:a16="http://schemas.microsoft.com/office/drawing/2014/main" id="{8A559A49-A9C6-4379-9D03-028D216EE0AB}"/>
                    </a:ext>
                  </a:extLst>
                </p14:cNvPr>
                <p14:cNvContentPartPr/>
                <p14:nvPr/>
              </p14:nvContentPartPr>
              <p14:xfrm>
                <a:off x="8332709" y="4295751"/>
                <a:ext cx="360" cy="360"/>
              </p14:xfrm>
            </p:contentPart>
          </mc:Choice>
          <mc:Fallback xmlns="">
            <p:pic>
              <p:nvPicPr>
                <p:cNvPr id="35" name="Encre 34">
                  <a:extLst>
                    <a:ext uri="{FF2B5EF4-FFF2-40B4-BE49-F238E27FC236}">
                      <a16:creationId xmlns:a16="http://schemas.microsoft.com/office/drawing/2014/main" id="{8A559A49-A9C6-4379-9D03-028D216EE0AB}"/>
                    </a:ext>
                  </a:extLst>
                </p:cNvPr>
                <p:cNvPicPr/>
                <p:nvPr/>
              </p:nvPicPr>
              <p:blipFill>
                <a:blip r:embed="rId47"/>
                <a:stretch>
                  <a:fillRect/>
                </a:stretch>
              </p:blipFill>
              <p:spPr>
                <a:xfrm>
                  <a:off x="8270069" y="423275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36" name="Encre 35">
                  <a:extLst>
                    <a:ext uri="{FF2B5EF4-FFF2-40B4-BE49-F238E27FC236}">
                      <a16:creationId xmlns:a16="http://schemas.microsoft.com/office/drawing/2014/main" id="{92072EAA-C06B-4B22-8B25-C76C87934057}"/>
                    </a:ext>
                  </a:extLst>
                </p14:cNvPr>
                <p14:cNvContentPartPr/>
                <p14:nvPr/>
              </p14:nvContentPartPr>
              <p14:xfrm>
                <a:off x="9221189" y="4313031"/>
                <a:ext cx="360" cy="360"/>
              </p14:xfrm>
            </p:contentPart>
          </mc:Choice>
          <mc:Fallback xmlns="">
            <p:pic>
              <p:nvPicPr>
                <p:cNvPr id="36" name="Encre 35">
                  <a:extLst>
                    <a:ext uri="{FF2B5EF4-FFF2-40B4-BE49-F238E27FC236}">
                      <a16:creationId xmlns:a16="http://schemas.microsoft.com/office/drawing/2014/main" id="{92072EAA-C06B-4B22-8B25-C76C87934057}"/>
                    </a:ext>
                  </a:extLst>
                </p:cNvPr>
                <p:cNvPicPr/>
                <p:nvPr/>
              </p:nvPicPr>
              <p:blipFill>
                <a:blip r:embed="rId47"/>
                <a:stretch>
                  <a:fillRect/>
                </a:stretch>
              </p:blipFill>
              <p:spPr>
                <a:xfrm>
                  <a:off x="9158189" y="4250031"/>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37" name="Encre 36">
                  <a:extLst>
                    <a:ext uri="{FF2B5EF4-FFF2-40B4-BE49-F238E27FC236}">
                      <a16:creationId xmlns:a16="http://schemas.microsoft.com/office/drawing/2014/main" id="{6D77AC56-CC23-4A20-9CEE-F9A25A0877BA}"/>
                    </a:ext>
                  </a:extLst>
                </p14:cNvPr>
                <p14:cNvContentPartPr/>
                <p14:nvPr/>
              </p14:nvContentPartPr>
              <p14:xfrm>
                <a:off x="6614789" y="4872831"/>
                <a:ext cx="968040" cy="388800"/>
              </p14:xfrm>
            </p:contentPart>
          </mc:Choice>
          <mc:Fallback xmlns="">
            <p:pic>
              <p:nvPicPr>
                <p:cNvPr id="37" name="Encre 36">
                  <a:extLst>
                    <a:ext uri="{FF2B5EF4-FFF2-40B4-BE49-F238E27FC236}">
                      <a16:creationId xmlns:a16="http://schemas.microsoft.com/office/drawing/2014/main" id="{6D77AC56-CC23-4A20-9CEE-F9A25A0877BA}"/>
                    </a:ext>
                  </a:extLst>
                </p:cNvPr>
                <p:cNvPicPr/>
                <p:nvPr/>
              </p:nvPicPr>
              <p:blipFill>
                <a:blip r:embed="rId50"/>
                <a:stretch>
                  <a:fillRect/>
                </a:stretch>
              </p:blipFill>
              <p:spPr>
                <a:xfrm>
                  <a:off x="6586132" y="4847682"/>
                  <a:ext cx="1024781" cy="438595"/>
                </a:xfrm>
                <a:prstGeom prst="rect">
                  <a:avLst/>
                </a:prstGeom>
              </p:spPr>
            </p:pic>
          </mc:Fallback>
        </mc:AlternateContent>
        <p:grpSp>
          <p:nvGrpSpPr>
            <p:cNvPr id="41" name="Groupe 40">
              <a:extLst>
                <a:ext uri="{FF2B5EF4-FFF2-40B4-BE49-F238E27FC236}">
                  <a16:creationId xmlns:a16="http://schemas.microsoft.com/office/drawing/2014/main" id="{668724EE-4EF2-48CB-908C-016F54FC80E3}"/>
                </a:ext>
              </a:extLst>
            </p:cNvPr>
            <p:cNvGrpSpPr/>
            <p:nvPr/>
          </p:nvGrpSpPr>
          <p:grpSpPr>
            <a:xfrm>
              <a:off x="8211389" y="5201511"/>
              <a:ext cx="765000" cy="434160"/>
              <a:chOff x="8211389" y="5201511"/>
              <a:chExt cx="765000" cy="434160"/>
            </a:xfrm>
          </p:grpSpPr>
          <mc:AlternateContent xmlns:mc="http://schemas.openxmlformats.org/markup-compatibility/2006" xmlns:p14="http://schemas.microsoft.com/office/powerpoint/2010/main">
            <mc:Choice Requires="p14">
              <p:contentPart p14:bwMode="auto" r:id="rId51">
                <p14:nvContentPartPr>
                  <p14:cNvPr id="38" name="Encre 37">
                    <a:extLst>
                      <a:ext uri="{FF2B5EF4-FFF2-40B4-BE49-F238E27FC236}">
                        <a16:creationId xmlns:a16="http://schemas.microsoft.com/office/drawing/2014/main" id="{EE2B9468-D614-428C-B345-C47DAC21C8AC}"/>
                      </a:ext>
                    </a:extLst>
                  </p14:cNvPr>
                  <p14:cNvContentPartPr/>
                  <p14:nvPr/>
                </p14:nvContentPartPr>
                <p14:xfrm>
                  <a:off x="8280869" y="5270631"/>
                  <a:ext cx="606240" cy="365040"/>
                </p14:xfrm>
              </p:contentPart>
            </mc:Choice>
            <mc:Fallback xmlns="">
              <p:pic>
                <p:nvPicPr>
                  <p:cNvPr id="38" name="Encre 37">
                    <a:extLst>
                      <a:ext uri="{FF2B5EF4-FFF2-40B4-BE49-F238E27FC236}">
                        <a16:creationId xmlns:a16="http://schemas.microsoft.com/office/drawing/2014/main" id="{EE2B9468-D614-428C-B345-C47DAC21C8AC}"/>
                      </a:ext>
                    </a:extLst>
                  </p:cNvPr>
                  <p:cNvPicPr/>
                  <p:nvPr/>
                </p:nvPicPr>
                <p:blipFill>
                  <a:blip r:embed="rId52"/>
                  <a:stretch>
                    <a:fillRect/>
                  </a:stretch>
                </p:blipFill>
                <p:spPr>
                  <a:xfrm>
                    <a:off x="8252792" y="5245491"/>
                    <a:ext cx="662968" cy="414818"/>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39" name="Encre 38">
                    <a:extLst>
                      <a:ext uri="{FF2B5EF4-FFF2-40B4-BE49-F238E27FC236}">
                        <a16:creationId xmlns:a16="http://schemas.microsoft.com/office/drawing/2014/main" id="{90079ADF-55C3-4BB3-A0C9-807EB7566883}"/>
                      </a:ext>
                    </a:extLst>
                  </p14:cNvPr>
                  <p14:cNvContentPartPr/>
                  <p14:nvPr/>
                </p14:nvContentPartPr>
                <p14:xfrm>
                  <a:off x="8211389" y="5201511"/>
                  <a:ext cx="156240" cy="82440"/>
                </p14:xfrm>
              </p:contentPart>
            </mc:Choice>
            <mc:Fallback xmlns="">
              <p:pic>
                <p:nvPicPr>
                  <p:cNvPr id="39" name="Encre 38">
                    <a:extLst>
                      <a:ext uri="{FF2B5EF4-FFF2-40B4-BE49-F238E27FC236}">
                        <a16:creationId xmlns:a16="http://schemas.microsoft.com/office/drawing/2014/main" id="{90079ADF-55C3-4BB3-A0C9-807EB7566883}"/>
                      </a:ext>
                    </a:extLst>
                  </p:cNvPr>
                  <p:cNvPicPr/>
                  <p:nvPr/>
                </p:nvPicPr>
                <p:blipFill>
                  <a:blip r:embed="rId54"/>
                  <a:stretch>
                    <a:fillRect/>
                  </a:stretch>
                </p:blipFill>
                <p:spPr>
                  <a:xfrm>
                    <a:off x="8182774" y="5176377"/>
                    <a:ext cx="212898" cy="132206"/>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40" name="Encre 39">
                    <a:extLst>
                      <a:ext uri="{FF2B5EF4-FFF2-40B4-BE49-F238E27FC236}">
                        <a16:creationId xmlns:a16="http://schemas.microsoft.com/office/drawing/2014/main" id="{23E4A17C-0594-485D-8EA6-23B7DBB71A5F}"/>
                      </a:ext>
                    </a:extLst>
                  </p14:cNvPr>
                  <p14:cNvContentPartPr/>
                  <p14:nvPr/>
                </p14:nvContentPartPr>
                <p14:xfrm>
                  <a:off x="8841749" y="5563671"/>
                  <a:ext cx="134640" cy="68040"/>
                </p14:xfrm>
              </p:contentPart>
            </mc:Choice>
            <mc:Fallback xmlns="">
              <p:pic>
                <p:nvPicPr>
                  <p:cNvPr id="40" name="Encre 39">
                    <a:extLst>
                      <a:ext uri="{FF2B5EF4-FFF2-40B4-BE49-F238E27FC236}">
                        <a16:creationId xmlns:a16="http://schemas.microsoft.com/office/drawing/2014/main" id="{23E4A17C-0594-485D-8EA6-23B7DBB71A5F}"/>
                      </a:ext>
                    </a:extLst>
                  </p:cNvPr>
                  <p:cNvPicPr/>
                  <p:nvPr/>
                </p:nvPicPr>
                <p:blipFill>
                  <a:blip r:embed="rId56"/>
                  <a:stretch>
                    <a:fillRect/>
                  </a:stretch>
                </p:blipFill>
                <p:spPr>
                  <a:xfrm>
                    <a:off x="8813102" y="5538656"/>
                    <a:ext cx="191361" cy="117569"/>
                  </a:xfrm>
                  <a:prstGeom prst="rect">
                    <a:avLst/>
                  </a:prstGeom>
                </p:spPr>
              </p:pic>
            </mc:Fallback>
          </mc:AlternateContent>
        </p:grpSp>
        <mc:AlternateContent xmlns:mc="http://schemas.openxmlformats.org/markup-compatibility/2006" xmlns:p14="http://schemas.microsoft.com/office/powerpoint/2010/main">
          <mc:Choice Requires="p14">
            <p:contentPart p14:bwMode="auto" r:id="rId57">
              <p14:nvContentPartPr>
                <p14:cNvPr id="42" name="Encre 41">
                  <a:extLst>
                    <a:ext uri="{FF2B5EF4-FFF2-40B4-BE49-F238E27FC236}">
                      <a16:creationId xmlns:a16="http://schemas.microsoft.com/office/drawing/2014/main" id="{5BDBF37E-3B3E-43A8-8146-9934BCFA1206}"/>
                    </a:ext>
                  </a:extLst>
                </p14:cNvPr>
                <p14:cNvContentPartPr/>
                <p14:nvPr/>
              </p14:nvContentPartPr>
              <p14:xfrm>
                <a:off x="9376349" y="3821271"/>
                <a:ext cx="302400" cy="516600"/>
              </p14:xfrm>
            </p:contentPart>
          </mc:Choice>
          <mc:Fallback xmlns="">
            <p:pic>
              <p:nvPicPr>
                <p:cNvPr id="42" name="Encre 41">
                  <a:extLst>
                    <a:ext uri="{FF2B5EF4-FFF2-40B4-BE49-F238E27FC236}">
                      <a16:creationId xmlns:a16="http://schemas.microsoft.com/office/drawing/2014/main" id="{5BDBF37E-3B3E-43A8-8146-9934BCFA1206}"/>
                    </a:ext>
                  </a:extLst>
                </p:cNvPr>
                <p:cNvPicPr/>
                <p:nvPr/>
              </p:nvPicPr>
              <p:blipFill>
                <a:blip r:embed="rId58"/>
                <a:stretch>
                  <a:fillRect/>
                </a:stretch>
              </p:blipFill>
              <p:spPr>
                <a:xfrm>
                  <a:off x="9276694" y="3733328"/>
                  <a:ext cx="502282" cy="691983"/>
                </a:xfrm>
                <a:prstGeom prst="rect">
                  <a:avLst/>
                </a:prstGeom>
              </p:spPr>
            </p:pic>
          </mc:Fallback>
        </mc:AlternateContent>
      </p:grpSp>
      <p:grpSp>
        <p:nvGrpSpPr>
          <p:cNvPr id="65" name="Groupe 64">
            <a:extLst>
              <a:ext uri="{FF2B5EF4-FFF2-40B4-BE49-F238E27FC236}">
                <a16:creationId xmlns:a16="http://schemas.microsoft.com/office/drawing/2014/main" id="{7F14FFE7-9FAF-497E-8983-DA5FD7907CBB}"/>
              </a:ext>
            </a:extLst>
          </p:cNvPr>
          <p:cNvGrpSpPr/>
          <p:nvPr/>
        </p:nvGrpSpPr>
        <p:grpSpPr>
          <a:xfrm>
            <a:off x="2081669" y="4165431"/>
            <a:ext cx="1440360" cy="1372320"/>
            <a:chOff x="2081669" y="4165431"/>
            <a:chExt cx="1440360" cy="1372320"/>
          </a:xfrm>
        </p:grpSpPr>
        <mc:AlternateContent xmlns:mc="http://schemas.openxmlformats.org/markup-compatibility/2006" xmlns:p14="http://schemas.microsoft.com/office/powerpoint/2010/main">
          <mc:Choice Requires="p14">
            <p:contentPart p14:bwMode="auto" r:id="rId59">
              <p14:nvContentPartPr>
                <p14:cNvPr id="44" name="Encre 43">
                  <a:extLst>
                    <a:ext uri="{FF2B5EF4-FFF2-40B4-BE49-F238E27FC236}">
                      <a16:creationId xmlns:a16="http://schemas.microsoft.com/office/drawing/2014/main" id="{249189F5-890D-4DE4-A7A5-BBACED1658D9}"/>
                    </a:ext>
                  </a:extLst>
                </p14:cNvPr>
                <p14:cNvContentPartPr/>
                <p14:nvPr/>
              </p14:nvContentPartPr>
              <p14:xfrm>
                <a:off x="2275349" y="4165431"/>
                <a:ext cx="935640" cy="974880"/>
              </p14:xfrm>
            </p:contentPart>
          </mc:Choice>
          <mc:Fallback xmlns="">
            <p:pic>
              <p:nvPicPr>
                <p:cNvPr id="44" name="Encre 43">
                  <a:extLst>
                    <a:ext uri="{FF2B5EF4-FFF2-40B4-BE49-F238E27FC236}">
                      <a16:creationId xmlns:a16="http://schemas.microsoft.com/office/drawing/2014/main" id="{249189F5-890D-4DE4-A7A5-BBACED1658D9}"/>
                    </a:ext>
                  </a:extLst>
                </p:cNvPr>
                <p:cNvPicPr/>
                <p:nvPr/>
              </p:nvPicPr>
              <p:blipFill>
                <a:blip r:embed="rId60"/>
                <a:stretch>
                  <a:fillRect/>
                </a:stretch>
              </p:blipFill>
              <p:spPr>
                <a:xfrm>
                  <a:off x="2212349" y="4102431"/>
                  <a:ext cx="1061280" cy="1100520"/>
                </a:xfrm>
                <a:prstGeom prst="rect">
                  <a:avLst/>
                </a:prstGeom>
              </p:spPr>
            </p:pic>
          </mc:Fallback>
        </mc:AlternateContent>
        <p:grpSp>
          <p:nvGrpSpPr>
            <p:cNvPr id="53" name="Groupe 52">
              <a:extLst>
                <a:ext uri="{FF2B5EF4-FFF2-40B4-BE49-F238E27FC236}">
                  <a16:creationId xmlns:a16="http://schemas.microsoft.com/office/drawing/2014/main" id="{C70607D9-89B2-44BB-B1B7-8F647C885A43}"/>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61">
                <p14:nvContentPartPr>
                  <p14:cNvPr id="45" name="Encre 44">
                    <a:extLst>
                      <a:ext uri="{FF2B5EF4-FFF2-40B4-BE49-F238E27FC236}">
                        <a16:creationId xmlns:a16="http://schemas.microsoft.com/office/drawing/2014/main" id="{12D2BC9C-940F-4CD2-B6F0-7CEB4F02613F}"/>
                      </a:ext>
                    </a:extLst>
                  </p14:cNvPr>
                  <p14:cNvContentPartPr/>
                  <p14:nvPr/>
                </p14:nvContentPartPr>
                <p14:xfrm>
                  <a:off x="2525189" y="4458831"/>
                  <a:ext cx="161280" cy="62280"/>
                </p14:xfrm>
              </p:contentPart>
            </mc:Choice>
            <mc:Fallback xmlns="">
              <p:pic>
                <p:nvPicPr>
                  <p:cNvPr id="45" name="Encre 44">
                    <a:extLst>
                      <a:ext uri="{FF2B5EF4-FFF2-40B4-BE49-F238E27FC236}">
                        <a16:creationId xmlns:a16="http://schemas.microsoft.com/office/drawing/2014/main" id="{12D2BC9C-940F-4CD2-B6F0-7CEB4F02613F}"/>
                      </a:ext>
                    </a:extLst>
                  </p:cNvPr>
                  <p:cNvPicPr/>
                  <p:nvPr/>
                </p:nvPicPr>
                <p:blipFill>
                  <a:blip r:embed="rId62"/>
                  <a:stretch>
                    <a:fillRect/>
                  </a:stretch>
                </p:blipFill>
                <p:spPr>
                  <a:xfrm>
                    <a:off x="2516549" y="4450191"/>
                    <a:ext cx="1789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46" name="Encre 45">
                    <a:extLst>
                      <a:ext uri="{FF2B5EF4-FFF2-40B4-BE49-F238E27FC236}">
                        <a16:creationId xmlns:a16="http://schemas.microsoft.com/office/drawing/2014/main" id="{8F7A03E9-49EE-456D-9829-A04EA3B1D6BD}"/>
                      </a:ext>
                    </a:extLst>
                  </p14:cNvPr>
                  <p14:cNvContentPartPr/>
                  <p14:nvPr/>
                </p14:nvContentPartPr>
                <p14:xfrm>
                  <a:off x="2898149" y="4496631"/>
                  <a:ext cx="102600" cy="78480"/>
                </p14:xfrm>
              </p:contentPart>
            </mc:Choice>
            <mc:Fallback xmlns="">
              <p:pic>
                <p:nvPicPr>
                  <p:cNvPr id="46" name="Encre 45">
                    <a:extLst>
                      <a:ext uri="{FF2B5EF4-FFF2-40B4-BE49-F238E27FC236}">
                        <a16:creationId xmlns:a16="http://schemas.microsoft.com/office/drawing/2014/main" id="{8F7A03E9-49EE-456D-9829-A04EA3B1D6BD}"/>
                      </a:ext>
                    </a:extLst>
                  </p:cNvPr>
                  <p:cNvPicPr/>
                  <p:nvPr/>
                </p:nvPicPr>
                <p:blipFill>
                  <a:blip r:embed="rId64"/>
                  <a:stretch>
                    <a:fillRect/>
                  </a:stretch>
                </p:blipFill>
                <p:spPr>
                  <a:xfrm>
                    <a:off x="2889149" y="4487991"/>
                    <a:ext cx="1202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47" name="Encre 46">
                    <a:extLst>
                      <a:ext uri="{FF2B5EF4-FFF2-40B4-BE49-F238E27FC236}">
                        <a16:creationId xmlns:a16="http://schemas.microsoft.com/office/drawing/2014/main" id="{7DD3DEA0-87BE-4B77-84DB-D6D8BA162A72}"/>
                      </a:ext>
                    </a:extLst>
                  </p14:cNvPr>
                  <p14:cNvContentPartPr/>
                  <p14:nvPr/>
                </p14:nvContentPartPr>
                <p14:xfrm>
                  <a:off x="2708429" y="4692471"/>
                  <a:ext cx="122040" cy="60840"/>
                </p14:xfrm>
              </p:contentPart>
            </mc:Choice>
            <mc:Fallback xmlns="">
              <p:pic>
                <p:nvPicPr>
                  <p:cNvPr id="47" name="Encre 46">
                    <a:extLst>
                      <a:ext uri="{FF2B5EF4-FFF2-40B4-BE49-F238E27FC236}">
                        <a16:creationId xmlns:a16="http://schemas.microsoft.com/office/drawing/2014/main" id="{7DD3DEA0-87BE-4B77-84DB-D6D8BA162A72}"/>
                      </a:ext>
                    </a:extLst>
                  </p:cNvPr>
                  <p:cNvPicPr/>
                  <p:nvPr/>
                </p:nvPicPr>
                <p:blipFill>
                  <a:blip r:embed="rId66"/>
                  <a:stretch>
                    <a:fillRect/>
                  </a:stretch>
                </p:blipFill>
                <p:spPr>
                  <a:xfrm>
                    <a:off x="2699429" y="4683471"/>
                    <a:ext cx="1396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49" name="Encre 48">
                    <a:extLst>
                      <a:ext uri="{FF2B5EF4-FFF2-40B4-BE49-F238E27FC236}">
                        <a16:creationId xmlns:a16="http://schemas.microsoft.com/office/drawing/2014/main" id="{7B80203E-81A6-4019-93D7-4C89A52F0182}"/>
                      </a:ext>
                    </a:extLst>
                  </p14:cNvPr>
                  <p14:cNvContentPartPr/>
                  <p14:nvPr/>
                </p14:nvContentPartPr>
                <p14:xfrm>
                  <a:off x="2622029" y="4782831"/>
                  <a:ext cx="380160" cy="162000"/>
                </p14:xfrm>
              </p:contentPart>
            </mc:Choice>
            <mc:Fallback xmlns="">
              <p:pic>
                <p:nvPicPr>
                  <p:cNvPr id="49" name="Encre 48">
                    <a:extLst>
                      <a:ext uri="{FF2B5EF4-FFF2-40B4-BE49-F238E27FC236}">
                        <a16:creationId xmlns:a16="http://schemas.microsoft.com/office/drawing/2014/main" id="{7B80203E-81A6-4019-93D7-4C89A52F0182}"/>
                      </a:ext>
                    </a:extLst>
                  </p:cNvPr>
                  <p:cNvPicPr/>
                  <p:nvPr/>
                </p:nvPicPr>
                <p:blipFill>
                  <a:blip r:embed="rId68"/>
                  <a:stretch>
                    <a:fillRect/>
                  </a:stretch>
                </p:blipFill>
                <p:spPr>
                  <a:xfrm>
                    <a:off x="2613029" y="4774191"/>
                    <a:ext cx="3978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50" name="Encre 49">
                    <a:extLst>
                      <a:ext uri="{FF2B5EF4-FFF2-40B4-BE49-F238E27FC236}">
                        <a16:creationId xmlns:a16="http://schemas.microsoft.com/office/drawing/2014/main" id="{94732395-36D8-4F01-BCCA-DC920361F21D}"/>
                      </a:ext>
                    </a:extLst>
                  </p14:cNvPr>
                  <p14:cNvContentPartPr/>
                  <p14:nvPr/>
                </p14:nvContentPartPr>
                <p14:xfrm>
                  <a:off x="2610509" y="4761591"/>
                  <a:ext cx="65520" cy="32040"/>
                </p14:xfrm>
              </p:contentPart>
            </mc:Choice>
            <mc:Fallback xmlns="">
              <p:pic>
                <p:nvPicPr>
                  <p:cNvPr id="50" name="Encre 49">
                    <a:extLst>
                      <a:ext uri="{FF2B5EF4-FFF2-40B4-BE49-F238E27FC236}">
                        <a16:creationId xmlns:a16="http://schemas.microsoft.com/office/drawing/2014/main" id="{94732395-36D8-4F01-BCCA-DC920361F21D}"/>
                      </a:ext>
                    </a:extLst>
                  </p:cNvPr>
                  <p:cNvPicPr/>
                  <p:nvPr/>
                </p:nvPicPr>
                <p:blipFill>
                  <a:blip r:embed="rId70"/>
                  <a:stretch>
                    <a:fillRect/>
                  </a:stretch>
                </p:blipFill>
                <p:spPr>
                  <a:xfrm>
                    <a:off x="2601869" y="4752591"/>
                    <a:ext cx="8316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52" name="Encre 51">
                    <a:extLst>
                      <a:ext uri="{FF2B5EF4-FFF2-40B4-BE49-F238E27FC236}">
                        <a16:creationId xmlns:a16="http://schemas.microsoft.com/office/drawing/2014/main" id="{AAA95483-450F-48B0-A6D8-2B363B4FF972}"/>
                      </a:ext>
                    </a:extLst>
                  </p14:cNvPr>
                  <p14:cNvContentPartPr/>
                  <p14:nvPr/>
                </p14:nvContentPartPr>
                <p14:xfrm>
                  <a:off x="2948189" y="4763391"/>
                  <a:ext cx="71280" cy="15840"/>
                </p14:xfrm>
              </p:contentPart>
            </mc:Choice>
            <mc:Fallback xmlns="">
              <p:pic>
                <p:nvPicPr>
                  <p:cNvPr id="52" name="Encre 51">
                    <a:extLst>
                      <a:ext uri="{FF2B5EF4-FFF2-40B4-BE49-F238E27FC236}">
                        <a16:creationId xmlns:a16="http://schemas.microsoft.com/office/drawing/2014/main" id="{AAA95483-450F-48B0-A6D8-2B363B4FF972}"/>
                      </a:ext>
                    </a:extLst>
                  </p:cNvPr>
                  <p:cNvPicPr/>
                  <p:nvPr/>
                </p:nvPicPr>
                <p:blipFill>
                  <a:blip r:embed="rId72"/>
                  <a:stretch>
                    <a:fillRect/>
                  </a:stretch>
                </p:blipFill>
                <p:spPr>
                  <a:xfrm>
                    <a:off x="2939189" y="4754391"/>
                    <a:ext cx="88920" cy="33480"/>
                  </a:xfrm>
                  <a:prstGeom prst="rect">
                    <a:avLst/>
                  </a:prstGeom>
                </p:spPr>
              </p:pic>
            </mc:Fallback>
          </mc:AlternateContent>
        </p:grpSp>
        <p:grpSp>
          <p:nvGrpSpPr>
            <p:cNvPr id="63" name="Groupe 62">
              <a:extLst>
                <a:ext uri="{FF2B5EF4-FFF2-40B4-BE49-F238E27FC236}">
                  <a16:creationId xmlns:a16="http://schemas.microsoft.com/office/drawing/2014/main" id="{6082D462-BA4F-4E2F-A38B-620C1DE47976}"/>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73">
                <p14:nvContentPartPr>
                  <p14:cNvPr id="54" name="Encre 53">
                    <a:extLst>
                      <a:ext uri="{FF2B5EF4-FFF2-40B4-BE49-F238E27FC236}">
                        <a16:creationId xmlns:a16="http://schemas.microsoft.com/office/drawing/2014/main" id="{7A9A700F-D43F-46A3-ABB1-57EB940013F3}"/>
                      </a:ext>
                    </a:extLst>
                  </p14:cNvPr>
                  <p14:cNvContentPartPr/>
                  <p14:nvPr/>
                </p14:nvContentPartPr>
                <p14:xfrm>
                  <a:off x="2837669" y="5296191"/>
                  <a:ext cx="360" cy="59040"/>
                </p14:xfrm>
              </p:contentPart>
            </mc:Choice>
            <mc:Fallback xmlns="">
              <p:pic>
                <p:nvPicPr>
                  <p:cNvPr id="54" name="Encre 53">
                    <a:extLst>
                      <a:ext uri="{FF2B5EF4-FFF2-40B4-BE49-F238E27FC236}">
                        <a16:creationId xmlns:a16="http://schemas.microsoft.com/office/drawing/2014/main" id="{7A9A700F-D43F-46A3-ABB1-57EB940013F3}"/>
                      </a:ext>
                    </a:extLst>
                  </p:cNvPr>
                  <p:cNvPicPr/>
                  <p:nvPr/>
                </p:nvPicPr>
                <p:blipFill>
                  <a:blip r:embed="rId74"/>
                  <a:stretch>
                    <a:fillRect/>
                  </a:stretch>
                </p:blipFill>
                <p:spPr>
                  <a:xfrm>
                    <a:off x="2829029" y="5287551"/>
                    <a:ext cx="180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55" name="Encre 54">
                    <a:extLst>
                      <a:ext uri="{FF2B5EF4-FFF2-40B4-BE49-F238E27FC236}">
                        <a16:creationId xmlns:a16="http://schemas.microsoft.com/office/drawing/2014/main" id="{F307AEEA-10DF-4768-8D5B-6ACB5A961BF9}"/>
                      </a:ext>
                    </a:extLst>
                  </p14:cNvPr>
                  <p14:cNvContentPartPr/>
                  <p14:nvPr/>
                </p14:nvContentPartPr>
                <p14:xfrm>
                  <a:off x="2872229" y="5253351"/>
                  <a:ext cx="360" cy="128160"/>
                </p14:xfrm>
              </p:contentPart>
            </mc:Choice>
            <mc:Fallback xmlns="">
              <p:pic>
                <p:nvPicPr>
                  <p:cNvPr id="55" name="Encre 54">
                    <a:extLst>
                      <a:ext uri="{FF2B5EF4-FFF2-40B4-BE49-F238E27FC236}">
                        <a16:creationId xmlns:a16="http://schemas.microsoft.com/office/drawing/2014/main" id="{F307AEEA-10DF-4768-8D5B-6ACB5A961BF9}"/>
                      </a:ext>
                    </a:extLst>
                  </p:cNvPr>
                  <p:cNvPicPr/>
                  <p:nvPr/>
                </p:nvPicPr>
                <p:blipFill>
                  <a:blip r:embed="rId76"/>
                  <a:stretch>
                    <a:fillRect/>
                  </a:stretch>
                </p:blipFill>
                <p:spPr>
                  <a:xfrm>
                    <a:off x="2863589" y="5244351"/>
                    <a:ext cx="180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56" name="Encre 55">
                    <a:extLst>
                      <a:ext uri="{FF2B5EF4-FFF2-40B4-BE49-F238E27FC236}">
                        <a16:creationId xmlns:a16="http://schemas.microsoft.com/office/drawing/2014/main" id="{3E3F7B92-6FF9-4003-95A1-B5E13198B31A}"/>
                      </a:ext>
                    </a:extLst>
                  </p14:cNvPr>
                  <p14:cNvContentPartPr/>
                  <p14:nvPr/>
                </p14:nvContentPartPr>
                <p14:xfrm>
                  <a:off x="2672069" y="5339751"/>
                  <a:ext cx="446400" cy="198000"/>
                </p14:xfrm>
              </p:contentPart>
            </mc:Choice>
            <mc:Fallback xmlns="">
              <p:pic>
                <p:nvPicPr>
                  <p:cNvPr id="56" name="Encre 55">
                    <a:extLst>
                      <a:ext uri="{FF2B5EF4-FFF2-40B4-BE49-F238E27FC236}">
                        <a16:creationId xmlns:a16="http://schemas.microsoft.com/office/drawing/2014/main" id="{3E3F7B92-6FF9-4003-95A1-B5E13198B31A}"/>
                      </a:ext>
                    </a:extLst>
                  </p:cNvPr>
                  <p:cNvPicPr/>
                  <p:nvPr/>
                </p:nvPicPr>
                <p:blipFill>
                  <a:blip r:embed="rId78"/>
                  <a:stretch>
                    <a:fillRect/>
                  </a:stretch>
                </p:blipFill>
                <p:spPr>
                  <a:xfrm>
                    <a:off x="2663069" y="5331111"/>
                    <a:ext cx="464040" cy="215640"/>
                  </a:xfrm>
                  <a:prstGeom prst="rect">
                    <a:avLst/>
                  </a:prstGeom>
                </p:spPr>
              </p:pic>
            </mc:Fallback>
          </mc:AlternateContent>
        </p:grpSp>
        <p:grpSp>
          <p:nvGrpSpPr>
            <p:cNvPr id="62" name="Groupe 61">
              <a:extLst>
                <a:ext uri="{FF2B5EF4-FFF2-40B4-BE49-F238E27FC236}">
                  <a16:creationId xmlns:a16="http://schemas.microsoft.com/office/drawing/2014/main" id="{3FA15E5B-97EF-4189-A15B-1A58BC20751C}"/>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79">
                <p14:nvContentPartPr>
                  <p14:cNvPr id="57" name="Encre 56">
                    <a:extLst>
                      <a:ext uri="{FF2B5EF4-FFF2-40B4-BE49-F238E27FC236}">
                        <a16:creationId xmlns:a16="http://schemas.microsoft.com/office/drawing/2014/main" id="{615D889E-EA41-4470-800E-8E9985E87775}"/>
                      </a:ext>
                    </a:extLst>
                  </p14:cNvPr>
                  <p14:cNvContentPartPr/>
                  <p14:nvPr/>
                </p14:nvContentPartPr>
                <p14:xfrm>
                  <a:off x="2164109" y="4899471"/>
                  <a:ext cx="61200" cy="239760"/>
                </p14:xfrm>
              </p:contentPart>
            </mc:Choice>
            <mc:Fallback xmlns="">
              <p:pic>
                <p:nvPicPr>
                  <p:cNvPr id="57" name="Encre 56">
                    <a:extLst>
                      <a:ext uri="{FF2B5EF4-FFF2-40B4-BE49-F238E27FC236}">
                        <a16:creationId xmlns:a16="http://schemas.microsoft.com/office/drawing/2014/main" id="{615D889E-EA41-4470-800E-8E9985E87775}"/>
                      </a:ext>
                    </a:extLst>
                  </p:cNvPr>
                  <p:cNvPicPr/>
                  <p:nvPr/>
                </p:nvPicPr>
                <p:blipFill>
                  <a:blip r:embed="rId80"/>
                  <a:stretch>
                    <a:fillRect/>
                  </a:stretch>
                </p:blipFill>
                <p:spPr>
                  <a:xfrm>
                    <a:off x="2155469" y="4890831"/>
                    <a:ext cx="788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58" name="Encre 57">
                    <a:extLst>
                      <a:ext uri="{FF2B5EF4-FFF2-40B4-BE49-F238E27FC236}">
                        <a16:creationId xmlns:a16="http://schemas.microsoft.com/office/drawing/2014/main" id="{5214A72D-0C5B-4981-93BC-A5EADCC0F641}"/>
                      </a:ext>
                    </a:extLst>
                  </p14:cNvPr>
                  <p14:cNvContentPartPr/>
                  <p14:nvPr/>
                </p14:nvContentPartPr>
                <p14:xfrm>
                  <a:off x="2081669" y="4934031"/>
                  <a:ext cx="29520" cy="195480"/>
                </p14:xfrm>
              </p:contentPart>
            </mc:Choice>
            <mc:Fallback xmlns="">
              <p:pic>
                <p:nvPicPr>
                  <p:cNvPr id="58" name="Encre 57">
                    <a:extLst>
                      <a:ext uri="{FF2B5EF4-FFF2-40B4-BE49-F238E27FC236}">
                        <a16:creationId xmlns:a16="http://schemas.microsoft.com/office/drawing/2014/main" id="{5214A72D-0C5B-4981-93BC-A5EADCC0F641}"/>
                      </a:ext>
                    </a:extLst>
                  </p:cNvPr>
                  <p:cNvPicPr/>
                  <p:nvPr/>
                </p:nvPicPr>
                <p:blipFill>
                  <a:blip r:embed="rId82"/>
                  <a:stretch>
                    <a:fillRect/>
                  </a:stretch>
                </p:blipFill>
                <p:spPr>
                  <a:xfrm>
                    <a:off x="2072669" y="4925391"/>
                    <a:ext cx="47160" cy="213120"/>
                  </a:xfrm>
                  <a:prstGeom prst="rect">
                    <a:avLst/>
                  </a:prstGeom>
                </p:spPr>
              </p:pic>
            </mc:Fallback>
          </mc:AlternateContent>
        </p:grpSp>
        <p:grpSp>
          <p:nvGrpSpPr>
            <p:cNvPr id="61" name="Groupe 60">
              <a:extLst>
                <a:ext uri="{FF2B5EF4-FFF2-40B4-BE49-F238E27FC236}">
                  <a16:creationId xmlns:a16="http://schemas.microsoft.com/office/drawing/2014/main" id="{4ECBF48F-A6CA-4981-9C1C-35F275A95FCB}"/>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83">
                <p14:nvContentPartPr>
                  <p14:cNvPr id="59" name="Encre 58">
                    <a:extLst>
                      <a:ext uri="{FF2B5EF4-FFF2-40B4-BE49-F238E27FC236}">
                        <a16:creationId xmlns:a16="http://schemas.microsoft.com/office/drawing/2014/main" id="{B3293AB7-DB7A-4FD4-8683-78204A44EC2A}"/>
                      </a:ext>
                    </a:extLst>
                  </p14:cNvPr>
                  <p14:cNvContentPartPr/>
                  <p14:nvPr/>
                </p14:nvContentPartPr>
                <p14:xfrm>
                  <a:off x="3398549" y="4899471"/>
                  <a:ext cx="36360" cy="181440"/>
                </p14:xfrm>
              </p:contentPart>
            </mc:Choice>
            <mc:Fallback xmlns="">
              <p:pic>
                <p:nvPicPr>
                  <p:cNvPr id="59" name="Encre 58">
                    <a:extLst>
                      <a:ext uri="{FF2B5EF4-FFF2-40B4-BE49-F238E27FC236}">
                        <a16:creationId xmlns:a16="http://schemas.microsoft.com/office/drawing/2014/main" id="{B3293AB7-DB7A-4FD4-8683-78204A44EC2A}"/>
                      </a:ext>
                    </a:extLst>
                  </p:cNvPr>
                  <p:cNvPicPr/>
                  <p:nvPr/>
                </p:nvPicPr>
                <p:blipFill>
                  <a:blip r:embed="rId84"/>
                  <a:stretch>
                    <a:fillRect/>
                  </a:stretch>
                </p:blipFill>
                <p:spPr>
                  <a:xfrm>
                    <a:off x="3389909" y="4890831"/>
                    <a:ext cx="540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60" name="Encre 59">
                    <a:extLst>
                      <a:ext uri="{FF2B5EF4-FFF2-40B4-BE49-F238E27FC236}">
                        <a16:creationId xmlns:a16="http://schemas.microsoft.com/office/drawing/2014/main" id="{BAE25635-CE29-477D-90C0-420B8CEE0908}"/>
                      </a:ext>
                    </a:extLst>
                  </p14:cNvPr>
                  <p14:cNvContentPartPr/>
                  <p14:nvPr/>
                </p14:nvContentPartPr>
                <p14:xfrm>
                  <a:off x="3441749" y="4847631"/>
                  <a:ext cx="80280" cy="275040"/>
                </p14:xfrm>
              </p:contentPart>
            </mc:Choice>
            <mc:Fallback xmlns="">
              <p:pic>
                <p:nvPicPr>
                  <p:cNvPr id="60" name="Encre 59">
                    <a:extLst>
                      <a:ext uri="{FF2B5EF4-FFF2-40B4-BE49-F238E27FC236}">
                        <a16:creationId xmlns:a16="http://schemas.microsoft.com/office/drawing/2014/main" id="{BAE25635-CE29-477D-90C0-420B8CEE0908}"/>
                      </a:ext>
                    </a:extLst>
                  </p:cNvPr>
                  <p:cNvPicPr/>
                  <p:nvPr/>
                </p:nvPicPr>
                <p:blipFill>
                  <a:blip r:embed="rId86"/>
                  <a:stretch>
                    <a:fillRect/>
                  </a:stretch>
                </p:blipFill>
                <p:spPr>
                  <a:xfrm>
                    <a:off x="3432749" y="4838991"/>
                    <a:ext cx="97920" cy="292680"/>
                  </a:xfrm>
                  <a:prstGeom prst="rect">
                    <a:avLst/>
                  </a:prstGeom>
                </p:spPr>
              </p:pic>
            </mc:Fallback>
          </mc:AlternateContent>
        </p:grpSp>
      </p:grpSp>
      <mc:AlternateContent xmlns:mc="http://schemas.openxmlformats.org/markup-compatibility/2006" xmlns:p14="http://schemas.microsoft.com/office/powerpoint/2010/main">
        <mc:Choice Requires="p14">
          <p:contentPart p14:bwMode="auto" r:id="rId87">
            <p14:nvContentPartPr>
              <p14:cNvPr id="64" name="Encre 63">
                <a:extLst>
                  <a:ext uri="{FF2B5EF4-FFF2-40B4-BE49-F238E27FC236}">
                    <a16:creationId xmlns:a16="http://schemas.microsoft.com/office/drawing/2014/main" id="{5F9948ED-F35D-4BFA-8B9B-4D9B4C784F87}"/>
                  </a:ext>
                </a:extLst>
              </p14:cNvPr>
              <p14:cNvContentPartPr/>
              <p14:nvPr/>
            </p14:nvContentPartPr>
            <p14:xfrm>
              <a:off x="5149589" y="2026671"/>
              <a:ext cx="360" cy="360"/>
            </p14:xfrm>
          </p:contentPart>
        </mc:Choice>
        <mc:Fallback xmlns="">
          <p:pic>
            <p:nvPicPr>
              <p:cNvPr id="64" name="Encre 63">
                <a:extLst>
                  <a:ext uri="{FF2B5EF4-FFF2-40B4-BE49-F238E27FC236}">
                    <a16:creationId xmlns:a16="http://schemas.microsoft.com/office/drawing/2014/main" id="{5F9948ED-F35D-4BFA-8B9B-4D9B4C784F87}"/>
                  </a:ext>
                </a:extLst>
              </p:cNvPr>
              <p:cNvPicPr/>
              <p:nvPr/>
            </p:nvPicPr>
            <p:blipFill>
              <a:blip r:embed="rId88"/>
              <a:stretch>
                <a:fillRect/>
              </a:stretch>
            </p:blipFill>
            <p:spPr>
              <a:xfrm>
                <a:off x="5140949" y="2018031"/>
                <a:ext cx="18000" cy="18000"/>
              </a:xfrm>
              <a:prstGeom prst="rect">
                <a:avLst/>
              </a:prstGeom>
            </p:spPr>
          </p:pic>
        </mc:Fallback>
      </mc:AlternateContent>
      <p:grpSp>
        <p:nvGrpSpPr>
          <p:cNvPr id="66" name="Groupe 65">
            <a:extLst>
              <a:ext uri="{FF2B5EF4-FFF2-40B4-BE49-F238E27FC236}">
                <a16:creationId xmlns:a16="http://schemas.microsoft.com/office/drawing/2014/main" id="{D1D69C32-3BB2-4BDB-84AF-F1C9D85BA69B}"/>
              </a:ext>
            </a:extLst>
          </p:cNvPr>
          <p:cNvGrpSpPr/>
          <p:nvPr/>
        </p:nvGrpSpPr>
        <p:grpSpPr>
          <a:xfrm>
            <a:off x="10002235" y="4467220"/>
            <a:ext cx="1440360" cy="1372320"/>
            <a:chOff x="2081669" y="4165431"/>
            <a:chExt cx="1440360" cy="1372320"/>
          </a:xfrm>
        </p:grpSpPr>
        <mc:AlternateContent xmlns:mc="http://schemas.openxmlformats.org/markup-compatibility/2006" xmlns:p14="http://schemas.microsoft.com/office/powerpoint/2010/main">
          <mc:Choice Requires="p14">
            <p:contentPart p14:bwMode="auto" r:id="rId89">
              <p14:nvContentPartPr>
                <p14:cNvPr id="67" name="Encre 66">
                  <a:extLst>
                    <a:ext uri="{FF2B5EF4-FFF2-40B4-BE49-F238E27FC236}">
                      <a16:creationId xmlns:a16="http://schemas.microsoft.com/office/drawing/2014/main" id="{2D19CEE7-485C-40E7-9902-AA36803D016C}"/>
                    </a:ext>
                  </a:extLst>
                </p14:cNvPr>
                <p14:cNvContentPartPr/>
                <p14:nvPr/>
              </p14:nvContentPartPr>
              <p14:xfrm>
                <a:off x="2275349" y="4165431"/>
                <a:ext cx="935640" cy="974880"/>
              </p14:xfrm>
            </p:contentPart>
          </mc:Choice>
          <mc:Fallback xmlns="">
            <p:pic>
              <p:nvPicPr>
                <p:cNvPr id="67" name="Encre 66">
                  <a:extLst>
                    <a:ext uri="{FF2B5EF4-FFF2-40B4-BE49-F238E27FC236}">
                      <a16:creationId xmlns:a16="http://schemas.microsoft.com/office/drawing/2014/main" id="{2D19CEE7-485C-40E7-9902-AA36803D016C}"/>
                    </a:ext>
                  </a:extLst>
                </p:cNvPr>
                <p:cNvPicPr/>
                <p:nvPr/>
              </p:nvPicPr>
              <p:blipFill>
                <a:blip r:embed="rId60"/>
                <a:stretch>
                  <a:fillRect/>
                </a:stretch>
              </p:blipFill>
              <p:spPr>
                <a:xfrm>
                  <a:off x="2212349" y="4102431"/>
                  <a:ext cx="1061280" cy="1100520"/>
                </a:xfrm>
                <a:prstGeom prst="rect">
                  <a:avLst/>
                </a:prstGeom>
              </p:spPr>
            </p:pic>
          </mc:Fallback>
        </mc:AlternateContent>
        <p:grpSp>
          <p:nvGrpSpPr>
            <p:cNvPr id="68" name="Groupe 67">
              <a:extLst>
                <a:ext uri="{FF2B5EF4-FFF2-40B4-BE49-F238E27FC236}">
                  <a16:creationId xmlns:a16="http://schemas.microsoft.com/office/drawing/2014/main" id="{9505DCBA-E2EE-4BEC-8FCC-8C078B7F5F30}"/>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90">
                <p14:nvContentPartPr>
                  <p14:cNvPr id="79" name="Encre 78">
                    <a:extLst>
                      <a:ext uri="{FF2B5EF4-FFF2-40B4-BE49-F238E27FC236}">
                        <a16:creationId xmlns:a16="http://schemas.microsoft.com/office/drawing/2014/main" id="{50009F1A-5AD6-4B49-A36C-4160371412A7}"/>
                      </a:ext>
                    </a:extLst>
                  </p14:cNvPr>
                  <p14:cNvContentPartPr/>
                  <p14:nvPr/>
                </p14:nvContentPartPr>
                <p14:xfrm>
                  <a:off x="2525189" y="4458831"/>
                  <a:ext cx="161280" cy="62280"/>
                </p14:xfrm>
              </p:contentPart>
            </mc:Choice>
            <mc:Fallback xmlns="">
              <p:pic>
                <p:nvPicPr>
                  <p:cNvPr id="79" name="Encre 78">
                    <a:extLst>
                      <a:ext uri="{FF2B5EF4-FFF2-40B4-BE49-F238E27FC236}">
                        <a16:creationId xmlns:a16="http://schemas.microsoft.com/office/drawing/2014/main" id="{50009F1A-5AD6-4B49-A36C-4160371412A7}"/>
                      </a:ext>
                    </a:extLst>
                  </p:cNvPr>
                  <p:cNvPicPr/>
                  <p:nvPr/>
                </p:nvPicPr>
                <p:blipFill>
                  <a:blip r:embed="rId62"/>
                  <a:stretch>
                    <a:fillRect/>
                  </a:stretch>
                </p:blipFill>
                <p:spPr>
                  <a:xfrm>
                    <a:off x="2516549" y="4450191"/>
                    <a:ext cx="17892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80" name="Encre 79">
                    <a:extLst>
                      <a:ext uri="{FF2B5EF4-FFF2-40B4-BE49-F238E27FC236}">
                        <a16:creationId xmlns:a16="http://schemas.microsoft.com/office/drawing/2014/main" id="{191BC2BE-07F6-4925-B079-03706C6B37F5}"/>
                      </a:ext>
                    </a:extLst>
                  </p14:cNvPr>
                  <p14:cNvContentPartPr/>
                  <p14:nvPr/>
                </p14:nvContentPartPr>
                <p14:xfrm>
                  <a:off x="2898149" y="4496631"/>
                  <a:ext cx="102600" cy="78480"/>
                </p14:xfrm>
              </p:contentPart>
            </mc:Choice>
            <mc:Fallback xmlns="">
              <p:pic>
                <p:nvPicPr>
                  <p:cNvPr id="80" name="Encre 79">
                    <a:extLst>
                      <a:ext uri="{FF2B5EF4-FFF2-40B4-BE49-F238E27FC236}">
                        <a16:creationId xmlns:a16="http://schemas.microsoft.com/office/drawing/2014/main" id="{191BC2BE-07F6-4925-B079-03706C6B37F5}"/>
                      </a:ext>
                    </a:extLst>
                  </p:cNvPr>
                  <p:cNvPicPr/>
                  <p:nvPr/>
                </p:nvPicPr>
                <p:blipFill>
                  <a:blip r:embed="rId64"/>
                  <a:stretch>
                    <a:fillRect/>
                  </a:stretch>
                </p:blipFill>
                <p:spPr>
                  <a:xfrm>
                    <a:off x="2889149" y="4487991"/>
                    <a:ext cx="120240" cy="9612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81" name="Encre 80">
                    <a:extLst>
                      <a:ext uri="{FF2B5EF4-FFF2-40B4-BE49-F238E27FC236}">
                        <a16:creationId xmlns:a16="http://schemas.microsoft.com/office/drawing/2014/main" id="{23CCF150-A502-4477-95AA-4047DC3508CD}"/>
                      </a:ext>
                    </a:extLst>
                  </p14:cNvPr>
                  <p14:cNvContentPartPr/>
                  <p14:nvPr/>
                </p14:nvContentPartPr>
                <p14:xfrm>
                  <a:off x="2708429" y="4692471"/>
                  <a:ext cx="122040" cy="60840"/>
                </p14:xfrm>
              </p:contentPart>
            </mc:Choice>
            <mc:Fallback xmlns="">
              <p:pic>
                <p:nvPicPr>
                  <p:cNvPr id="81" name="Encre 80">
                    <a:extLst>
                      <a:ext uri="{FF2B5EF4-FFF2-40B4-BE49-F238E27FC236}">
                        <a16:creationId xmlns:a16="http://schemas.microsoft.com/office/drawing/2014/main" id="{23CCF150-A502-4477-95AA-4047DC3508CD}"/>
                      </a:ext>
                    </a:extLst>
                  </p:cNvPr>
                  <p:cNvPicPr/>
                  <p:nvPr/>
                </p:nvPicPr>
                <p:blipFill>
                  <a:blip r:embed="rId66"/>
                  <a:stretch>
                    <a:fillRect/>
                  </a:stretch>
                </p:blipFill>
                <p:spPr>
                  <a:xfrm>
                    <a:off x="2699429" y="4683471"/>
                    <a:ext cx="139680" cy="784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82" name="Encre 81">
                    <a:extLst>
                      <a:ext uri="{FF2B5EF4-FFF2-40B4-BE49-F238E27FC236}">
                        <a16:creationId xmlns:a16="http://schemas.microsoft.com/office/drawing/2014/main" id="{5B2C98A6-BAC6-4728-9CC9-71B42E7C0E3D}"/>
                      </a:ext>
                    </a:extLst>
                  </p14:cNvPr>
                  <p14:cNvContentPartPr/>
                  <p14:nvPr/>
                </p14:nvContentPartPr>
                <p14:xfrm>
                  <a:off x="2622029" y="4782831"/>
                  <a:ext cx="380160" cy="162000"/>
                </p14:xfrm>
              </p:contentPart>
            </mc:Choice>
            <mc:Fallback xmlns="">
              <p:pic>
                <p:nvPicPr>
                  <p:cNvPr id="82" name="Encre 81">
                    <a:extLst>
                      <a:ext uri="{FF2B5EF4-FFF2-40B4-BE49-F238E27FC236}">
                        <a16:creationId xmlns:a16="http://schemas.microsoft.com/office/drawing/2014/main" id="{5B2C98A6-BAC6-4728-9CC9-71B42E7C0E3D}"/>
                      </a:ext>
                    </a:extLst>
                  </p:cNvPr>
                  <p:cNvPicPr/>
                  <p:nvPr/>
                </p:nvPicPr>
                <p:blipFill>
                  <a:blip r:embed="rId68"/>
                  <a:stretch>
                    <a:fillRect/>
                  </a:stretch>
                </p:blipFill>
                <p:spPr>
                  <a:xfrm>
                    <a:off x="2613029" y="4774191"/>
                    <a:ext cx="39780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83" name="Encre 82">
                    <a:extLst>
                      <a:ext uri="{FF2B5EF4-FFF2-40B4-BE49-F238E27FC236}">
                        <a16:creationId xmlns:a16="http://schemas.microsoft.com/office/drawing/2014/main" id="{E5E75E8F-364E-4EA7-B078-9077D3104945}"/>
                      </a:ext>
                    </a:extLst>
                  </p14:cNvPr>
                  <p14:cNvContentPartPr/>
                  <p14:nvPr/>
                </p14:nvContentPartPr>
                <p14:xfrm>
                  <a:off x="2610509" y="4761591"/>
                  <a:ext cx="65520" cy="32040"/>
                </p14:xfrm>
              </p:contentPart>
            </mc:Choice>
            <mc:Fallback xmlns="">
              <p:pic>
                <p:nvPicPr>
                  <p:cNvPr id="83" name="Encre 82">
                    <a:extLst>
                      <a:ext uri="{FF2B5EF4-FFF2-40B4-BE49-F238E27FC236}">
                        <a16:creationId xmlns:a16="http://schemas.microsoft.com/office/drawing/2014/main" id="{E5E75E8F-364E-4EA7-B078-9077D3104945}"/>
                      </a:ext>
                    </a:extLst>
                  </p:cNvPr>
                  <p:cNvPicPr/>
                  <p:nvPr/>
                </p:nvPicPr>
                <p:blipFill>
                  <a:blip r:embed="rId70"/>
                  <a:stretch>
                    <a:fillRect/>
                  </a:stretch>
                </p:blipFill>
                <p:spPr>
                  <a:xfrm>
                    <a:off x="2601869" y="4752591"/>
                    <a:ext cx="83160" cy="4968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84" name="Encre 83">
                    <a:extLst>
                      <a:ext uri="{FF2B5EF4-FFF2-40B4-BE49-F238E27FC236}">
                        <a16:creationId xmlns:a16="http://schemas.microsoft.com/office/drawing/2014/main" id="{B1DBBC90-D16A-440C-B9B8-444D0A0E58A4}"/>
                      </a:ext>
                    </a:extLst>
                  </p14:cNvPr>
                  <p14:cNvContentPartPr/>
                  <p14:nvPr/>
                </p14:nvContentPartPr>
                <p14:xfrm>
                  <a:off x="2948189" y="4763391"/>
                  <a:ext cx="71280" cy="15840"/>
                </p14:xfrm>
              </p:contentPart>
            </mc:Choice>
            <mc:Fallback xmlns="">
              <p:pic>
                <p:nvPicPr>
                  <p:cNvPr id="84" name="Encre 83">
                    <a:extLst>
                      <a:ext uri="{FF2B5EF4-FFF2-40B4-BE49-F238E27FC236}">
                        <a16:creationId xmlns:a16="http://schemas.microsoft.com/office/drawing/2014/main" id="{B1DBBC90-D16A-440C-B9B8-444D0A0E58A4}"/>
                      </a:ext>
                    </a:extLst>
                  </p:cNvPr>
                  <p:cNvPicPr/>
                  <p:nvPr/>
                </p:nvPicPr>
                <p:blipFill>
                  <a:blip r:embed="rId72"/>
                  <a:stretch>
                    <a:fillRect/>
                  </a:stretch>
                </p:blipFill>
                <p:spPr>
                  <a:xfrm>
                    <a:off x="2939189" y="4754391"/>
                    <a:ext cx="88920" cy="33480"/>
                  </a:xfrm>
                  <a:prstGeom prst="rect">
                    <a:avLst/>
                  </a:prstGeom>
                </p:spPr>
              </p:pic>
            </mc:Fallback>
          </mc:AlternateContent>
        </p:grpSp>
        <p:grpSp>
          <p:nvGrpSpPr>
            <p:cNvPr id="69" name="Groupe 68">
              <a:extLst>
                <a:ext uri="{FF2B5EF4-FFF2-40B4-BE49-F238E27FC236}">
                  <a16:creationId xmlns:a16="http://schemas.microsoft.com/office/drawing/2014/main" id="{42CF85C4-B42A-4662-8E6C-7A39187353C0}"/>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96">
                <p14:nvContentPartPr>
                  <p14:cNvPr id="76" name="Encre 75">
                    <a:extLst>
                      <a:ext uri="{FF2B5EF4-FFF2-40B4-BE49-F238E27FC236}">
                        <a16:creationId xmlns:a16="http://schemas.microsoft.com/office/drawing/2014/main" id="{2AB7B5B3-3270-4535-B363-D7A93A11749E}"/>
                      </a:ext>
                    </a:extLst>
                  </p14:cNvPr>
                  <p14:cNvContentPartPr/>
                  <p14:nvPr/>
                </p14:nvContentPartPr>
                <p14:xfrm>
                  <a:off x="2837669" y="5296191"/>
                  <a:ext cx="360" cy="59040"/>
                </p14:xfrm>
              </p:contentPart>
            </mc:Choice>
            <mc:Fallback xmlns="">
              <p:pic>
                <p:nvPicPr>
                  <p:cNvPr id="76" name="Encre 75">
                    <a:extLst>
                      <a:ext uri="{FF2B5EF4-FFF2-40B4-BE49-F238E27FC236}">
                        <a16:creationId xmlns:a16="http://schemas.microsoft.com/office/drawing/2014/main" id="{2AB7B5B3-3270-4535-B363-D7A93A11749E}"/>
                      </a:ext>
                    </a:extLst>
                  </p:cNvPr>
                  <p:cNvPicPr/>
                  <p:nvPr/>
                </p:nvPicPr>
                <p:blipFill>
                  <a:blip r:embed="rId74"/>
                  <a:stretch>
                    <a:fillRect/>
                  </a:stretch>
                </p:blipFill>
                <p:spPr>
                  <a:xfrm>
                    <a:off x="2829029" y="5287551"/>
                    <a:ext cx="18000" cy="76680"/>
                  </a:xfrm>
                  <a:prstGeom prst="rect">
                    <a:avLst/>
                  </a:prstGeom>
                </p:spPr>
              </p:pic>
            </mc:Fallback>
          </mc:AlternateContent>
          <mc:AlternateContent xmlns:mc="http://schemas.openxmlformats.org/markup-compatibility/2006" xmlns:p14="http://schemas.microsoft.com/office/powerpoint/2010/main">
            <mc:Choice Requires="p14">
              <p:contentPart p14:bwMode="auto" r:id="rId97">
                <p14:nvContentPartPr>
                  <p14:cNvPr id="77" name="Encre 76">
                    <a:extLst>
                      <a:ext uri="{FF2B5EF4-FFF2-40B4-BE49-F238E27FC236}">
                        <a16:creationId xmlns:a16="http://schemas.microsoft.com/office/drawing/2014/main" id="{1AAF035E-9F21-470E-9DBC-446D0A5E1F22}"/>
                      </a:ext>
                    </a:extLst>
                  </p14:cNvPr>
                  <p14:cNvContentPartPr/>
                  <p14:nvPr/>
                </p14:nvContentPartPr>
                <p14:xfrm>
                  <a:off x="2872229" y="5253351"/>
                  <a:ext cx="360" cy="128160"/>
                </p14:xfrm>
              </p:contentPart>
            </mc:Choice>
            <mc:Fallback xmlns="">
              <p:pic>
                <p:nvPicPr>
                  <p:cNvPr id="77" name="Encre 76">
                    <a:extLst>
                      <a:ext uri="{FF2B5EF4-FFF2-40B4-BE49-F238E27FC236}">
                        <a16:creationId xmlns:a16="http://schemas.microsoft.com/office/drawing/2014/main" id="{1AAF035E-9F21-470E-9DBC-446D0A5E1F22}"/>
                      </a:ext>
                    </a:extLst>
                  </p:cNvPr>
                  <p:cNvPicPr/>
                  <p:nvPr/>
                </p:nvPicPr>
                <p:blipFill>
                  <a:blip r:embed="rId76"/>
                  <a:stretch>
                    <a:fillRect/>
                  </a:stretch>
                </p:blipFill>
                <p:spPr>
                  <a:xfrm>
                    <a:off x="2863589" y="5244351"/>
                    <a:ext cx="18000" cy="14580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78" name="Encre 77">
                    <a:extLst>
                      <a:ext uri="{FF2B5EF4-FFF2-40B4-BE49-F238E27FC236}">
                        <a16:creationId xmlns:a16="http://schemas.microsoft.com/office/drawing/2014/main" id="{93E9070B-8587-4230-9976-9A576509CB8A}"/>
                      </a:ext>
                    </a:extLst>
                  </p14:cNvPr>
                  <p14:cNvContentPartPr/>
                  <p14:nvPr/>
                </p14:nvContentPartPr>
                <p14:xfrm>
                  <a:off x="2672069" y="5339751"/>
                  <a:ext cx="446400" cy="198000"/>
                </p14:xfrm>
              </p:contentPart>
            </mc:Choice>
            <mc:Fallback xmlns="">
              <p:pic>
                <p:nvPicPr>
                  <p:cNvPr id="78" name="Encre 77">
                    <a:extLst>
                      <a:ext uri="{FF2B5EF4-FFF2-40B4-BE49-F238E27FC236}">
                        <a16:creationId xmlns:a16="http://schemas.microsoft.com/office/drawing/2014/main" id="{93E9070B-8587-4230-9976-9A576509CB8A}"/>
                      </a:ext>
                    </a:extLst>
                  </p:cNvPr>
                  <p:cNvPicPr/>
                  <p:nvPr/>
                </p:nvPicPr>
                <p:blipFill>
                  <a:blip r:embed="rId78"/>
                  <a:stretch>
                    <a:fillRect/>
                  </a:stretch>
                </p:blipFill>
                <p:spPr>
                  <a:xfrm>
                    <a:off x="2663069" y="5331111"/>
                    <a:ext cx="464040" cy="215640"/>
                  </a:xfrm>
                  <a:prstGeom prst="rect">
                    <a:avLst/>
                  </a:prstGeom>
                </p:spPr>
              </p:pic>
            </mc:Fallback>
          </mc:AlternateContent>
        </p:grpSp>
        <p:grpSp>
          <p:nvGrpSpPr>
            <p:cNvPr id="70" name="Groupe 69">
              <a:extLst>
                <a:ext uri="{FF2B5EF4-FFF2-40B4-BE49-F238E27FC236}">
                  <a16:creationId xmlns:a16="http://schemas.microsoft.com/office/drawing/2014/main" id="{049A9D87-1C88-4101-A833-2E1FECA23737}"/>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99">
                <p14:nvContentPartPr>
                  <p14:cNvPr id="74" name="Encre 73">
                    <a:extLst>
                      <a:ext uri="{FF2B5EF4-FFF2-40B4-BE49-F238E27FC236}">
                        <a16:creationId xmlns:a16="http://schemas.microsoft.com/office/drawing/2014/main" id="{A838E309-B0B4-49D7-B57B-F563593082AC}"/>
                      </a:ext>
                    </a:extLst>
                  </p14:cNvPr>
                  <p14:cNvContentPartPr/>
                  <p14:nvPr/>
                </p14:nvContentPartPr>
                <p14:xfrm>
                  <a:off x="2164109" y="4899471"/>
                  <a:ext cx="61200" cy="239760"/>
                </p14:xfrm>
              </p:contentPart>
            </mc:Choice>
            <mc:Fallback xmlns="">
              <p:pic>
                <p:nvPicPr>
                  <p:cNvPr id="74" name="Encre 73">
                    <a:extLst>
                      <a:ext uri="{FF2B5EF4-FFF2-40B4-BE49-F238E27FC236}">
                        <a16:creationId xmlns:a16="http://schemas.microsoft.com/office/drawing/2014/main" id="{A838E309-B0B4-49D7-B57B-F563593082AC}"/>
                      </a:ext>
                    </a:extLst>
                  </p:cNvPr>
                  <p:cNvPicPr/>
                  <p:nvPr/>
                </p:nvPicPr>
                <p:blipFill>
                  <a:blip r:embed="rId80"/>
                  <a:stretch>
                    <a:fillRect/>
                  </a:stretch>
                </p:blipFill>
                <p:spPr>
                  <a:xfrm>
                    <a:off x="2155469" y="4890831"/>
                    <a:ext cx="78840" cy="257400"/>
                  </a:xfrm>
                  <a:prstGeom prst="rect">
                    <a:avLst/>
                  </a:prstGeom>
                </p:spPr>
              </p:pic>
            </mc:Fallback>
          </mc:AlternateContent>
          <mc:AlternateContent xmlns:mc="http://schemas.openxmlformats.org/markup-compatibility/2006" xmlns:p14="http://schemas.microsoft.com/office/powerpoint/2010/main">
            <mc:Choice Requires="p14">
              <p:contentPart p14:bwMode="auto" r:id="rId100">
                <p14:nvContentPartPr>
                  <p14:cNvPr id="75" name="Encre 74">
                    <a:extLst>
                      <a:ext uri="{FF2B5EF4-FFF2-40B4-BE49-F238E27FC236}">
                        <a16:creationId xmlns:a16="http://schemas.microsoft.com/office/drawing/2014/main" id="{60D3CEB1-EC66-4A43-9983-893047DBB427}"/>
                      </a:ext>
                    </a:extLst>
                  </p14:cNvPr>
                  <p14:cNvContentPartPr/>
                  <p14:nvPr/>
                </p14:nvContentPartPr>
                <p14:xfrm>
                  <a:off x="2081669" y="4934031"/>
                  <a:ext cx="29520" cy="195480"/>
                </p14:xfrm>
              </p:contentPart>
            </mc:Choice>
            <mc:Fallback xmlns="">
              <p:pic>
                <p:nvPicPr>
                  <p:cNvPr id="75" name="Encre 74">
                    <a:extLst>
                      <a:ext uri="{FF2B5EF4-FFF2-40B4-BE49-F238E27FC236}">
                        <a16:creationId xmlns:a16="http://schemas.microsoft.com/office/drawing/2014/main" id="{60D3CEB1-EC66-4A43-9983-893047DBB427}"/>
                      </a:ext>
                    </a:extLst>
                  </p:cNvPr>
                  <p:cNvPicPr/>
                  <p:nvPr/>
                </p:nvPicPr>
                <p:blipFill>
                  <a:blip r:embed="rId82"/>
                  <a:stretch>
                    <a:fillRect/>
                  </a:stretch>
                </p:blipFill>
                <p:spPr>
                  <a:xfrm>
                    <a:off x="2072669" y="4925391"/>
                    <a:ext cx="47160" cy="213120"/>
                  </a:xfrm>
                  <a:prstGeom prst="rect">
                    <a:avLst/>
                  </a:prstGeom>
                </p:spPr>
              </p:pic>
            </mc:Fallback>
          </mc:AlternateContent>
        </p:grpSp>
        <p:grpSp>
          <p:nvGrpSpPr>
            <p:cNvPr id="71" name="Groupe 70">
              <a:extLst>
                <a:ext uri="{FF2B5EF4-FFF2-40B4-BE49-F238E27FC236}">
                  <a16:creationId xmlns:a16="http://schemas.microsoft.com/office/drawing/2014/main" id="{F48AAC8B-9066-46A5-80EC-E6D0F1F218CA}"/>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101">
                <p14:nvContentPartPr>
                  <p14:cNvPr id="72" name="Encre 71">
                    <a:extLst>
                      <a:ext uri="{FF2B5EF4-FFF2-40B4-BE49-F238E27FC236}">
                        <a16:creationId xmlns:a16="http://schemas.microsoft.com/office/drawing/2014/main" id="{B5281A95-3203-49D5-94C4-B6D45AC62065}"/>
                      </a:ext>
                    </a:extLst>
                  </p14:cNvPr>
                  <p14:cNvContentPartPr/>
                  <p14:nvPr/>
                </p14:nvContentPartPr>
                <p14:xfrm>
                  <a:off x="3398549" y="4899471"/>
                  <a:ext cx="36360" cy="181440"/>
                </p14:xfrm>
              </p:contentPart>
            </mc:Choice>
            <mc:Fallback xmlns="">
              <p:pic>
                <p:nvPicPr>
                  <p:cNvPr id="72" name="Encre 71">
                    <a:extLst>
                      <a:ext uri="{FF2B5EF4-FFF2-40B4-BE49-F238E27FC236}">
                        <a16:creationId xmlns:a16="http://schemas.microsoft.com/office/drawing/2014/main" id="{B5281A95-3203-49D5-94C4-B6D45AC62065}"/>
                      </a:ext>
                    </a:extLst>
                  </p:cNvPr>
                  <p:cNvPicPr/>
                  <p:nvPr/>
                </p:nvPicPr>
                <p:blipFill>
                  <a:blip r:embed="rId84"/>
                  <a:stretch>
                    <a:fillRect/>
                  </a:stretch>
                </p:blipFill>
                <p:spPr>
                  <a:xfrm>
                    <a:off x="3389909" y="4890831"/>
                    <a:ext cx="54000" cy="199080"/>
                  </a:xfrm>
                  <a:prstGeom prst="rect">
                    <a:avLst/>
                  </a:prstGeom>
                </p:spPr>
              </p:pic>
            </mc:Fallback>
          </mc:AlternateContent>
          <mc:AlternateContent xmlns:mc="http://schemas.openxmlformats.org/markup-compatibility/2006" xmlns:p14="http://schemas.microsoft.com/office/powerpoint/2010/main">
            <mc:Choice Requires="p14">
              <p:contentPart p14:bwMode="auto" r:id="rId102">
                <p14:nvContentPartPr>
                  <p14:cNvPr id="73" name="Encre 72">
                    <a:extLst>
                      <a:ext uri="{FF2B5EF4-FFF2-40B4-BE49-F238E27FC236}">
                        <a16:creationId xmlns:a16="http://schemas.microsoft.com/office/drawing/2014/main" id="{1B67372F-3395-48FD-BC0E-DD99521B3159}"/>
                      </a:ext>
                    </a:extLst>
                  </p14:cNvPr>
                  <p14:cNvContentPartPr/>
                  <p14:nvPr/>
                </p14:nvContentPartPr>
                <p14:xfrm>
                  <a:off x="3441749" y="4847631"/>
                  <a:ext cx="80280" cy="275040"/>
                </p14:xfrm>
              </p:contentPart>
            </mc:Choice>
            <mc:Fallback xmlns="">
              <p:pic>
                <p:nvPicPr>
                  <p:cNvPr id="73" name="Encre 72">
                    <a:extLst>
                      <a:ext uri="{FF2B5EF4-FFF2-40B4-BE49-F238E27FC236}">
                        <a16:creationId xmlns:a16="http://schemas.microsoft.com/office/drawing/2014/main" id="{1B67372F-3395-48FD-BC0E-DD99521B3159}"/>
                      </a:ext>
                    </a:extLst>
                  </p:cNvPr>
                  <p:cNvPicPr/>
                  <p:nvPr/>
                </p:nvPicPr>
                <p:blipFill>
                  <a:blip r:embed="rId86"/>
                  <a:stretch>
                    <a:fillRect/>
                  </a:stretch>
                </p:blipFill>
                <p:spPr>
                  <a:xfrm>
                    <a:off x="3432749" y="4838991"/>
                    <a:ext cx="97920" cy="292680"/>
                  </a:xfrm>
                  <a:prstGeom prst="rect">
                    <a:avLst/>
                  </a:prstGeom>
                </p:spPr>
              </p:pic>
            </mc:Fallback>
          </mc:AlternateContent>
        </p:grpSp>
      </p:grpSp>
      <p:grpSp>
        <p:nvGrpSpPr>
          <p:cNvPr id="85" name="Groupe 84">
            <a:extLst>
              <a:ext uri="{FF2B5EF4-FFF2-40B4-BE49-F238E27FC236}">
                <a16:creationId xmlns:a16="http://schemas.microsoft.com/office/drawing/2014/main" id="{3B91DA68-9FB0-4FE7-BD0C-5F55D050FD69}"/>
              </a:ext>
            </a:extLst>
          </p:cNvPr>
          <p:cNvGrpSpPr/>
          <p:nvPr/>
        </p:nvGrpSpPr>
        <p:grpSpPr>
          <a:xfrm>
            <a:off x="7528690" y="5423155"/>
            <a:ext cx="859216" cy="1068136"/>
            <a:chOff x="2081669" y="4165431"/>
            <a:chExt cx="1440360" cy="1372320"/>
          </a:xfrm>
        </p:grpSpPr>
        <mc:AlternateContent xmlns:mc="http://schemas.openxmlformats.org/markup-compatibility/2006" xmlns:p14="http://schemas.microsoft.com/office/powerpoint/2010/main">
          <mc:Choice Requires="p14">
            <p:contentPart p14:bwMode="auto" r:id="rId103">
              <p14:nvContentPartPr>
                <p14:cNvPr id="86" name="Encre 85">
                  <a:extLst>
                    <a:ext uri="{FF2B5EF4-FFF2-40B4-BE49-F238E27FC236}">
                      <a16:creationId xmlns:a16="http://schemas.microsoft.com/office/drawing/2014/main" id="{104F1AEC-F7D6-444B-A52F-20B871374875}"/>
                    </a:ext>
                  </a:extLst>
                </p14:cNvPr>
                <p14:cNvContentPartPr/>
                <p14:nvPr/>
              </p14:nvContentPartPr>
              <p14:xfrm>
                <a:off x="2275349" y="4165431"/>
                <a:ext cx="935640" cy="974880"/>
              </p14:xfrm>
            </p:contentPart>
          </mc:Choice>
          <mc:Fallback xmlns="">
            <p:pic>
              <p:nvPicPr>
                <p:cNvPr id="86" name="Encre 85">
                  <a:extLst>
                    <a:ext uri="{FF2B5EF4-FFF2-40B4-BE49-F238E27FC236}">
                      <a16:creationId xmlns:a16="http://schemas.microsoft.com/office/drawing/2014/main" id="{104F1AEC-F7D6-444B-A52F-20B871374875}"/>
                    </a:ext>
                  </a:extLst>
                </p:cNvPr>
                <p:cNvPicPr/>
                <p:nvPr/>
              </p:nvPicPr>
              <p:blipFill>
                <a:blip r:embed="rId104"/>
                <a:stretch>
                  <a:fillRect/>
                </a:stretch>
              </p:blipFill>
              <p:spPr>
                <a:xfrm>
                  <a:off x="2169780" y="4084499"/>
                  <a:ext cx="1146174" cy="1136281"/>
                </a:xfrm>
                <a:prstGeom prst="rect">
                  <a:avLst/>
                </a:prstGeom>
              </p:spPr>
            </p:pic>
          </mc:Fallback>
        </mc:AlternateContent>
        <p:grpSp>
          <p:nvGrpSpPr>
            <p:cNvPr id="87" name="Groupe 86">
              <a:extLst>
                <a:ext uri="{FF2B5EF4-FFF2-40B4-BE49-F238E27FC236}">
                  <a16:creationId xmlns:a16="http://schemas.microsoft.com/office/drawing/2014/main" id="{7E6FD256-8A82-4DC8-AA28-846788ABD620}"/>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105">
                <p14:nvContentPartPr>
                  <p14:cNvPr id="98" name="Encre 97">
                    <a:extLst>
                      <a:ext uri="{FF2B5EF4-FFF2-40B4-BE49-F238E27FC236}">
                        <a16:creationId xmlns:a16="http://schemas.microsoft.com/office/drawing/2014/main" id="{8A65329B-CD4B-4679-A70C-8F40D25F2324}"/>
                      </a:ext>
                    </a:extLst>
                  </p14:cNvPr>
                  <p14:cNvContentPartPr/>
                  <p14:nvPr/>
                </p14:nvContentPartPr>
                <p14:xfrm>
                  <a:off x="2525189" y="4458831"/>
                  <a:ext cx="161280" cy="62280"/>
                </p14:xfrm>
              </p:contentPart>
            </mc:Choice>
            <mc:Fallback xmlns="">
              <p:pic>
                <p:nvPicPr>
                  <p:cNvPr id="98" name="Encre 97">
                    <a:extLst>
                      <a:ext uri="{FF2B5EF4-FFF2-40B4-BE49-F238E27FC236}">
                        <a16:creationId xmlns:a16="http://schemas.microsoft.com/office/drawing/2014/main" id="{8A65329B-CD4B-4679-A70C-8F40D25F2324}"/>
                      </a:ext>
                    </a:extLst>
                  </p:cNvPr>
                  <p:cNvPicPr/>
                  <p:nvPr/>
                </p:nvPicPr>
                <p:blipFill>
                  <a:blip r:embed="rId106"/>
                  <a:stretch>
                    <a:fillRect/>
                  </a:stretch>
                </p:blipFill>
                <p:spPr>
                  <a:xfrm>
                    <a:off x="2510144" y="4447759"/>
                    <a:ext cx="190768" cy="84885"/>
                  </a:xfrm>
                  <a:prstGeom prst="rect">
                    <a:avLst/>
                  </a:prstGeom>
                </p:spPr>
              </p:pic>
            </mc:Fallback>
          </mc:AlternateContent>
          <mc:AlternateContent xmlns:mc="http://schemas.openxmlformats.org/markup-compatibility/2006" xmlns:p14="http://schemas.microsoft.com/office/powerpoint/2010/main">
            <mc:Choice Requires="p14">
              <p:contentPart p14:bwMode="auto" r:id="rId107">
                <p14:nvContentPartPr>
                  <p14:cNvPr id="99" name="Encre 98">
                    <a:extLst>
                      <a:ext uri="{FF2B5EF4-FFF2-40B4-BE49-F238E27FC236}">
                        <a16:creationId xmlns:a16="http://schemas.microsoft.com/office/drawing/2014/main" id="{9985347B-9D9F-44C7-82B9-39FA29241413}"/>
                      </a:ext>
                    </a:extLst>
                  </p14:cNvPr>
                  <p14:cNvContentPartPr/>
                  <p14:nvPr/>
                </p14:nvContentPartPr>
                <p14:xfrm>
                  <a:off x="2898149" y="4496631"/>
                  <a:ext cx="102600" cy="78480"/>
                </p14:xfrm>
              </p:contentPart>
            </mc:Choice>
            <mc:Fallback xmlns="">
              <p:pic>
                <p:nvPicPr>
                  <p:cNvPr id="99" name="Encre 98">
                    <a:extLst>
                      <a:ext uri="{FF2B5EF4-FFF2-40B4-BE49-F238E27FC236}">
                        <a16:creationId xmlns:a16="http://schemas.microsoft.com/office/drawing/2014/main" id="{9985347B-9D9F-44C7-82B9-39FA29241413}"/>
                      </a:ext>
                    </a:extLst>
                  </p:cNvPr>
                  <p:cNvPicPr/>
                  <p:nvPr/>
                </p:nvPicPr>
                <p:blipFill>
                  <a:blip r:embed="rId108"/>
                  <a:stretch>
                    <a:fillRect/>
                  </a:stretch>
                </p:blipFill>
                <p:spPr>
                  <a:xfrm>
                    <a:off x="2883061" y="4485551"/>
                    <a:ext cx="132173" cy="101101"/>
                  </a:xfrm>
                  <a:prstGeom prst="rect">
                    <a:avLst/>
                  </a:prstGeom>
                </p:spPr>
              </p:pic>
            </mc:Fallback>
          </mc:AlternateContent>
          <mc:AlternateContent xmlns:mc="http://schemas.openxmlformats.org/markup-compatibility/2006" xmlns:p14="http://schemas.microsoft.com/office/powerpoint/2010/main">
            <mc:Choice Requires="p14">
              <p:contentPart p14:bwMode="auto" r:id="rId109">
                <p14:nvContentPartPr>
                  <p14:cNvPr id="100" name="Encre 99">
                    <a:extLst>
                      <a:ext uri="{FF2B5EF4-FFF2-40B4-BE49-F238E27FC236}">
                        <a16:creationId xmlns:a16="http://schemas.microsoft.com/office/drawing/2014/main" id="{38C3C8AD-1AE8-4763-8801-1CD11C5DD272}"/>
                      </a:ext>
                    </a:extLst>
                  </p14:cNvPr>
                  <p14:cNvContentPartPr/>
                  <p14:nvPr/>
                </p14:nvContentPartPr>
                <p14:xfrm>
                  <a:off x="2708429" y="4692471"/>
                  <a:ext cx="122040" cy="60840"/>
                </p14:xfrm>
              </p:contentPart>
            </mc:Choice>
            <mc:Fallback xmlns="">
              <p:pic>
                <p:nvPicPr>
                  <p:cNvPr id="100" name="Encre 99">
                    <a:extLst>
                      <a:ext uri="{FF2B5EF4-FFF2-40B4-BE49-F238E27FC236}">
                        <a16:creationId xmlns:a16="http://schemas.microsoft.com/office/drawing/2014/main" id="{38C3C8AD-1AE8-4763-8801-1CD11C5DD272}"/>
                      </a:ext>
                    </a:extLst>
                  </p:cNvPr>
                  <p:cNvPicPr/>
                  <p:nvPr/>
                </p:nvPicPr>
                <p:blipFill>
                  <a:blip r:embed="rId110"/>
                  <a:stretch>
                    <a:fillRect/>
                  </a:stretch>
                </p:blipFill>
                <p:spPr>
                  <a:xfrm>
                    <a:off x="2693325" y="4680948"/>
                    <a:ext cx="151644" cy="83425"/>
                  </a:xfrm>
                  <a:prstGeom prst="rect">
                    <a:avLst/>
                  </a:prstGeom>
                </p:spPr>
              </p:pic>
            </mc:Fallback>
          </mc:AlternateContent>
          <mc:AlternateContent xmlns:mc="http://schemas.openxmlformats.org/markup-compatibility/2006" xmlns:p14="http://schemas.microsoft.com/office/powerpoint/2010/main">
            <mc:Choice Requires="p14">
              <p:contentPart p14:bwMode="auto" r:id="rId111">
                <p14:nvContentPartPr>
                  <p14:cNvPr id="101" name="Encre 100">
                    <a:extLst>
                      <a:ext uri="{FF2B5EF4-FFF2-40B4-BE49-F238E27FC236}">
                        <a16:creationId xmlns:a16="http://schemas.microsoft.com/office/drawing/2014/main" id="{E1D6E8EB-77E8-459E-8407-B3AFAC258533}"/>
                      </a:ext>
                    </a:extLst>
                  </p14:cNvPr>
                  <p14:cNvContentPartPr/>
                  <p14:nvPr/>
                </p14:nvContentPartPr>
                <p14:xfrm>
                  <a:off x="2622029" y="4782831"/>
                  <a:ext cx="380160" cy="162000"/>
                </p14:xfrm>
              </p:contentPart>
            </mc:Choice>
            <mc:Fallback xmlns="">
              <p:pic>
                <p:nvPicPr>
                  <p:cNvPr id="101" name="Encre 100">
                    <a:extLst>
                      <a:ext uri="{FF2B5EF4-FFF2-40B4-BE49-F238E27FC236}">
                        <a16:creationId xmlns:a16="http://schemas.microsoft.com/office/drawing/2014/main" id="{E1D6E8EB-77E8-459E-8407-B3AFAC258533}"/>
                      </a:ext>
                    </a:extLst>
                  </p:cNvPr>
                  <p:cNvPicPr/>
                  <p:nvPr/>
                </p:nvPicPr>
                <p:blipFill>
                  <a:blip r:embed="rId112"/>
                  <a:stretch>
                    <a:fillRect/>
                  </a:stretch>
                </p:blipFill>
                <p:spPr>
                  <a:xfrm>
                    <a:off x="2606943" y="4771722"/>
                    <a:ext cx="409728" cy="184680"/>
                  </a:xfrm>
                  <a:prstGeom prst="rect">
                    <a:avLst/>
                  </a:prstGeom>
                </p:spPr>
              </p:pic>
            </mc:Fallback>
          </mc:AlternateContent>
          <mc:AlternateContent xmlns:mc="http://schemas.openxmlformats.org/markup-compatibility/2006" xmlns:p14="http://schemas.microsoft.com/office/powerpoint/2010/main">
            <mc:Choice Requires="p14">
              <p:contentPart p14:bwMode="auto" r:id="rId113">
                <p14:nvContentPartPr>
                  <p14:cNvPr id="102" name="Encre 101">
                    <a:extLst>
                      <a:ext uri="{FF2B5EF4-FFF2-40B4-BE49-F238E27FC236}">
                        <a16:creationId xmlns:a16="http://schemas.microsoft.com/office/drawing/2014/main" id="{3A4921BF-53AB-4FD7-BF52-43838E6ED7A8}"/>
                      </a:ext>
                    </a:extLst>
                  </p14:cNvPr>
                  <p14:cNvContentPartPr/>
                  <p14:nvPr/>
                </p14:nvContentPartPr>
                <p14:xfrm>
                  <a:off x="2610509" y="4761591"/>
                  <a:ext cx="65520" cy="32040"/>
                </p14:xfrm>
              </p:contentPart>
            </mc:Choice>
            <mc:Fallback xmlns="">
              <p:pic>
                <p:nvPicPr>
                  <p:cNvPr id="102" name="Encre 101">
                    <a:extLst>
                      <a:ext uri="{FF2B5EF4-FFF2-40B4-BE49-F238E27FC236}">
                        <a16:creationId xmlns:a16="http://schemas.microsoft.com/office/drawing/2014/main" id="{3A4921BF-53AB-4FD7-BF52-43838E6ED7A8}"/>
                      </a:ext>
                    </a:extLst>
                  </p:cNvPr>
                  <p:cNvPicPr/>
                  <p:nvPr/>
                </p:nvPicPr>
                <p:blipFill>
                  <a:blip r:embed="rId114"/>
                  <a:stretch>
                    <a:fillRect/>
                  </a:stretch>
                </p:blipFill>
                <p:spPr>
                  <a:xfrm>
                    <a:off x="2595481" y="4750148"/>
                    <a:ext cx="94974" cy="54468"/>
                  </a:xfrm>
                  <a:prstGeom prst="rect">
                    <a:avLst/>
                  </a:prstGeom>
                </p:spPr>
              </p:pic>
            </mc:Fallback>
          </mc:AlternateContent>
          <mc:AlternateContent xmlns:mc="http://schemas.openxmlformats.org/markup-compatibility/2006" xmlns:p14="http://schemas.microsoft.com/office/powerpoint/2010/main">
            <mc:Choice Requires="p14">
              <p:contentPart p14:bwMode="auto" r:id="rId115">
                <p14:nvContentPartPr>
                  <p14:cNvPr id="103" name="Encre 102">
                    <a:extLst>
                      <a:ext uri="{FF2B5EF4-FFF2-40B4-BE49-F238E27FC236}">
                        <a16:creationId xmlns:a16="http://schemas.microsoft.com/office/drawing/2014/main" id="{48356A93-1E4F-4BA0-B56E-43EAE4434EA9}"/>
                      </a:ext>
                    </a:extLst>
                  </p14:cNvPr>
                  <p14:cNvContentPartPr/>
                  <p14:nvPr/>
                </p14:nvContentPartPr>
                <p14:xfrm>
                  <a:off x="2948189" y="4763391"/>
                  <a:ext cx="71280" cy="15840"/>
                </p14:xfrm>
              </p:contentPart>
            </mc:Choice>
            <mc:Fallback xmlns="">
              <p:pic>
                <p:nvPicPr>
                  <p:cNvPr id="103" name="Encre 102">
                    <a:extLst>
                      <a:ext uri="{FF2B5EF4-FFF2-40B4-BE49-F238E27FC236}">
                        <a16:creationId xmlns:a16="http://schemas.microsoft.com/office/drawing/2014/main" id="{48356A93-1E4F-4BA0-B56E-43EAE4434EA9}"/>
                      </a:ext>
                    </a:extLst>
                  </p:cNvPr>
                  <p:cNvPicPr/>
                  <p:nvPr/>
                </p:nvPicPr>
                <p:blipFill>
                  <a:blip r:embed="rId116"/>
                  <a:stretch>
                    <a:fillRect/>
                  </a:stretch>
                </p:blipFill>
                <p:spPr>
                  <a:xfrm>
                    <a:off x="2933214" y="4752077"/>
                    <a:ext cx="100631" cy="38016"/>
                  </a:xfrm>
                  <a:prstGeom prst="rect">
                    <a:avLst/>
                  </a:prstGeom>
                </p:spPr>
              </p:pic>
            </mc:Fallback>
          </mc:AlternateContent>
        </p:grpSp>
        <p:grpSp>
          <p:nvGrpSpPr>
            <p:cNvPr id="88" name="Groupe 87">
              <a:extLst>
                <a:ext uri="{FF2B5EF4-FFF2-40B4-BE49-F238E27FC236}">
                  <a16:creationId xmlns:a16="http://schemas.microsoft.com/office/drawing/2014/main" id="{FBFD95E4-0755-4379-8470-FDD6D0D4C1B6}"/>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117">
                <p14:nvContentPartPr>
                  <p14:cNvPr id="95" name="Encre 94">
                    <a:extLst>
                      <a:ext uri="{FF2B5EF4-FFF2-40B4-BE49-F238E27FC236}">
                        <a16:creationId xmlns:a16="http://schemas.microsoft.com/office/drawing/2014/main" id="{00C276EB-FD91-4364-A365-ACAFF8822C8D}"/>
                      </a:ext>
                    </a:extLst>
                  </p14:cNvPr>
                  <p14:cNvContentPartPr/>
                  <p14:nvPr/>
                </p14:nvContentPartPr>
                <p14:xfrm>
                  <a:off x="2837669" y="5296191"/>
                  <a:ext cx="360" cy="59040"/>
                </p14:xfrm>
              </p:contentPart>
            </mc:Choice>
            <mc:Fallback xmlns="">
              <p:pic>
                <p:nvPicPr>
                  <p:cNvPr id="95" name="Encre 94">
                    <a:extLst>
                      <a:ext uri="{FF2B5EF4-FFF2-40B4-BE49-F238E27FC236}">
                        <a16:creationId xmlns:a16="http://schemas.microsoft.com/office/drawing/2014/main" id="{00C276EB-FD91-4364-A365-ACAFF8822C8D}"/>
                      </a:ext>
                    </a:extLst>
                  </p:cNvPr>
                  <p:cNvPicPr/>
                  <p:nvPr/>
                </p:nvPicPr>
                <p:blipFill>
                  <a:blip r:embed="rId118"/>
                  <a:stretch>
                    <a:fillRect/>
                  </a:stretch>
                </p:blipFill>
                <p:spPr>
                  <a:xfrm>
                    <a:off x="2828669" y="5285121"/>
                    <a:ext cx="18000" cy="81641"/>
                  </a:xfrm>
                  <a:prstGeom prst="rect">
                    <a:avLst/>
                  </a:prstGeom>
                </p:spPr>
              </p:pic>
            </mc:Fallback>
          </mc:AlternateContent>
          <mc:AlternateContent xmlns:mc="http://schemas.openxmlformats.org/markup-compatibility/2006" xmlns:p14="http://schemas.microsoft.com/office/powerpoint/2010/main">
            <mc:Choice Requires="p14">
              <p:contentPart p14:bwMode="auto" r:id="rId119">
                <p14:nvContentPartPr>
                  <p14:cNvPr id="96" name="Encre 95">
                    <a:extLst>
                      <a:ext uri="{FF2B5EF4-FFF2-40B4-BE49-F238E27FC236}">
                        <a16:creationId xmlns:a16="http://schemas.microsoft.com/office/drawing/2014/main" id="{CD9EAD4B-E529-4960-80AE-9FB886FEBDDF}"/>
                      </a:ext>
                    </a:extLst>
                  </p14:cNvPr>
                  <p14:cNvContentPartPr/>
                  <p14:nvPr/>
                </p14:nvContentPartPr>
                <p14:xfrm>
                  <a:off x="2872229" y="5253351"/>
                  <a:ext cx="360" cy="128160"/>
                </p14:xfrm>
              </p:contentPart>
            </mc:Choice>
            <mc:Fallback xmlns="">
              <p:pic>
                <p:nvPicPr>
                  <p:cNvPr id="96" name="Encre 95">
                    <a:extLst>
                      <a:ext uri="{FF2B5EF4-FFF2-40B4-BE49-F238E27FC236}">
                        <a16:creationId xmlns:a16="http://schemas.microsoft.com/office/drawing/2014/main" id="{CD9EAD4B-E529-4960-80AE-9FB886FEBDDF}"/>
                      </a:ext>
                    </a:extLst>
                  </p:cNvPr>
                  <p:cNvPicPr/>
                  <p:nvPr/>
                </p:nvPicPr>
                <p:blipFill>
                  <a:blip r:embed="rId120"/>
                  <a:stretch>
                    <a:fillRect/>
                  </a:stretch>
                </p:blipFill>
                <p:spPr>
                  <a:xfrm>
                    <a:off x="2863229" y="5241784"/>
                    <a:ext cx="18000" cy="150831"/>
                  </a:xfrm>
                  <a:prstGeom prst="rect">
                    <a:avLst/>
                  </a:prstGeom>
                </p:spPr>
              </p:pic>
            </mc:Fallback>
          </mc:AlternateContent>
          <mc:AlternateContent xmlns:mc="http://schemas.openxmlformats.org/markup-compatibility/2006" xmlns:p14="http://schemas.microsoft.com/office/powerpoint/2010/main">
            <mc:Choice Requires="p14">
              <p:contentPart p14:bwMode="auto" r:id="rId121">
                <p14:nvContentPartPr>
                  <p14:cNvPr id="97" name="Encre 96">
                    <a:extLst>
                      <a:ext uri="{FF2B5EF4-FFF2-40B4-BE49-F238E27FC236}">
                        <a16:creationId xmlns:a16="http://schemas.microsoft.com/office/drawing/2014/main" id="{1878B5CD-F9E0-4182-B901-31673578DB3F}"/>
                      </a:ext>
                    </a:extLst>
                  </p14:cNvPr>
                  <p14:cNvContentPartPr/>
                  <p14:nvPr/>
                </p14:nvContentPartPr>
                <p14:xfrm>
                  <a:off x="2672069" y="5339751"/>
                  <a:ext cx="446400" cy="198000"/>
                </p14:xfrm>
              </p:contentPart>
            </mc:Choice>
            <mc:Fallback xmlns="">
              <p:pic>
                <p:nvPicPr>
                  <p:cNvPr id="97" name="Encre 96">
                    <a:extLst>
                      <a:ext uri="{FF2B5EF4-FFF2-40B4-BE49-F238E27FC236}">
                        <a16:creationId xmlns:a16="http://schemas.microsoft.com/office/drawing/2014/main" id="{1878B5CD-F9E0-4182-B901-31673578DB3F}"/>
                      </a:ext>
                    </a:extLst>
                  </p:cNvPr>
                  <p:cNvPicPr/>
                  <p:nvPr/>
                </p:nvPicPr>
                <p:blipFill>
                  <a:blip r:embed="rId122"/>
                  <a:stretch>
                    <a:fillRect/>
                  </a:stretch>
                </p:blipFill>
                <p:spPr>
                  <a:xfrm>
                    <a:off x="2656988" y="5328648"/>
                    <a:ext cx="475959" cy="220668"/>
                  </a:xfrm>
                  <a:prstGeom prst="rect">
                    <a:avLst/>
                  </a:prstGeom>
                </p:spPr>
              </p:pic>
            </mc:Fallback>
          </mc:AlternateContent>
        </p:grpSp>
        <p:grpSp>
          <p:nvGrpSpPr>
            <p:cNvPr id="89" name="Groupe 88">
              <a:extLst>
                <a:ext uri="{FF2B5EF4-FFF2-40B4-BE49-F238E27FC236}">
                  <a16:creationId xmlns:a16="http://schemas.microsoft.com/office/drawing/2014/main" id="{60650893-5BA9-442A-AB5F-E2C874D3BE94}"/>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123">
                <p14:nvContentPartPr>
                  <p14:cNvPr id="93" name="Encre 92">
                    <a:extLst>
                      <a:ext uri="{FF2B5EF4-FFF2-40B4-BE49-F238E27FC236}">
                        <a16:creationId xmlns:a16="http://schemas.microsoft.com/office/drawing/2014/main" id="{D9C5E298-16A7-42FC-A285-CE1C3A8033EE}"/>
                      </a:ext>
                    </a:extLst>
                  </p14:cNvPr>
                  <p14:cNvContentPartPr/>
                  <p14:nvPr/>
                </p14:nvContentPartPr>
                <p14:xfrm>
                  <a:off x="2164109" y="4899471"/>
                  <a:ext cx="61200" cy="239760"/>
                </p14:xfrm>
              </p:contentPart>
            </mc:Choice>
            <mc:Fallback xmlns="">
              <p:pic>
                <p:nvPicPr>
                  <p:cNvPr id="93" name="Encre 92">
                    <a:extLst>
                      <a:ext uri="{FF2B5EF4-FFF2-40B4-BE49-F238E27FC236}">
                        <a16:creationId xmlns:a16="http://schemas.microsoft.com/office/drawing/2014/main" id="{D9C5E298-16A7-42FC-A285-CE1C3A8033EE}"/>
                      </a:ext>
                    </a:extLst>
                  </p:cNvPr>
                  <p:cNvPicPr/>
                  <p:nvPr/>
                </p:nvPicPr>
                <p:blipFill>
                  <a:blip r:embed="rId124"/>
                  <a:stretch>
                    <a:fillRect/>
                  </a:stretch>
                </p:blipFill>
                <p:spPr>
                  <a:xfrm>
                    <a:off x="2149709" y="4887900"/>
                    <a:ext cx="90600" cy="262440"/>
                  </a:xfrm>
                  <a:prstGeom prst="rect">
                    <a:avLst/>
                  </a:prstGeom>
                </p:spPr>
              </p:pic>
            </mc:Fallback>
          </mc:AlternateContent>
          <mc:AlternateContent xmlns:mc="http://schemas.openxmlformats.org/markup-compatibility/2006" xmlns:p14="http://schemas.microsoft.com/office/powerpoint/2010/main">
            <mc:Choice Requires="p14">
              <p:contentPart p14:bwMode="auto" r:id="rId125">
                <p14:nvContentPartPr>
                  <p14:cNvPr id="94" name="Encre 93">
                    <a:extLst>
                      <a:ext uri="{FF2B5EF4-FFF2-40B4-BE49-F238E27FC236}">
                        <a16:creationId xmlns:a16="http://schemas.microsoft.com/office/drawing/2014/main" id="{EDFE4426-FB16-4B89-94ED-DF65F065143A}"/>
                      </a:ext>
                    </a:extLst>
                  </p14:cNvPr>
                  <p14:cNvContentPartPr/>
                  <p14:nvPr/>
                </p14:nvContentPartPr>
                <p14:xfrm>
                  <a:off x="2081669" y="4934031"/>
                  <a:ext cx="29520" cy="195480"/>
                </p14:xfrm>
              </p:contentPart>
            </mc:Choice>
            <mc:Fallback xmlns="">
              <p:pic>
                <p:nvPicPr>
                  <p:cNvPr id="94" name="Encre 93">
                    <a:extLst>
                      <a:ext uri="{FF2B5EF4-FFF2-40B4-BE49-F238E27FC236}">
                        <a16:creationId xmlns:a16="http://schemas.microsoft.com/office/drawing/2014/main" id="{EDFE4426-FB16-4B89-94ED-DF65F065143A}"/>
                      </a:ext>
                    </a:extLst>
                  </p:cNvPr>
                  <p:cNvPicPr/>
                  <p:nvPr/>
                </p:nvPicPr>
                <p:blipFill>
                  <a:blip r:embed="rId126"/>
                  <a:stretch>
                    <a:fillRect/>
                  </a:stretch>
                </p:blipFill>
                <p:spPr>
                  <a:xfrm>
                    <a:off x="2066608" y="4922478"/>
                    <a:ext cx="59040" cy="218124"/>
                  </a:xfrm>
                  <a:prstGeom prst="rect">
                    <a:avLst/>
                  </a:prstGeom>
                </p:spPr>
              </p:pic>
            </mc:Fallback>
          </mc:AlternateContent>
        </p:grpSp>
        <p:grpSp>
          <p:nvGrpSpPr>
            <p:cNvPr id="90" name="Groupe 89">
              <a:extLst>
                <a:ext uri="{FF2B5EF4-FFF2-40B4-BE49-F238E27FC236}">
                  <a16:creationId xmlns:a16="http://schemas.microsoft.com/office/drawing/2014/main" id="{16AA2181-F9E8-4029-9C72-C7E21626CE7E}"/>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127">
                <p14:nvContentPartPr>
                  <p14:cNvPr id="91" name="Encre 90">
                    <a:extLst>
                      <a:ext uri="{FF2B5EF4-FFF2-40B4-BE49-F238E27FC236}">
                        <a16:creationId xmlns:a16="http://schemas.microsoft.com/office/drawing/2014/main" id="{1FF4601B-ABDA-409C-9E6A-9683D25B8AFE}"/>
                      </a:ext>
                    </a:extLst>
                  </p14:cNvPr>
                  <p14:cNvContentPartPr/>
                  <p14:nvPr/>
                </p14:nvContentPartPr>
                <p14:xfrm>
                  <a:off x="3398549" y="4899471"/>
                  <a:ext cx="36360" cy="181440"/>
                </p14:xfrm>
              </p:contentPart>
            </mc:Choice>
            <mc:Fallback xmlns="">
              <p:pic>
                <p:nvPicPr>
                  <p:cNvPr id="91" name="Encre 90">
                    <a:extLst>
                      <a:ext uri="{FF2B5EF4-FFF2-40B4-BE49-F238E27FC236}">
                        <a16:creationId xmlns:a16="http://schemas.microsoft.com/office/drawing/2014/main" id="{1FF4601B-ABDA-409C-9E6A-9683D25B8AFE}"/>
                      </a:ext>
                    </a:extLst>
                  </p:cNvPr>
                  <p:cNvPicPr/>
                  <p:nvPr/>
                </p:nvPicPr>
                <p:blipFill>
                  <a:blip r:embed="rId128"/>
                  <a:stretch>
                    <a:fillRect/>
                  </a:stretch>
                </p:blipFill>
                <p:spPr>
                  <a:xfrm>
                    <a:off x="3383647" y="4887929"/>
                    <a:ext cx="65567" cy="204062"/>
                  </a:xfrm>
                  <a:prstGeom prst="rect">
                    <a:avLst/>
                  </a:prstGeom>
                </p:spPr>
              </p:pic>
            </mc:Fallback>
          </mc:AlternateContent>
          <mc:AlternateContent xmlns:mc="http://schemas.openxmlformats.org/markup-compatibility/2006" xmlns:p14="http://schemas.microsoft.com/office/powerpoint/2010/main">
            <mc:Choice Requires="p14">
              <p:contentPart p14:bwMode="auto" r:id="rId129">
                <p14:nvContentPartPr>
                  <p14:cNvPr id="92" name="Encre 91">
                    <a:extLst>
                      <a:ext uri="{FF2B5EF4-FFF2-40B4-BE49-F238E27FC236}">
                        <a16:creationId xmlns:a16="http://schemas.microsoft.com/office/drawing/2014/main" id="{E88FF342-A117-4A90-994C-BE9DC13D5CC6}"/>
                      </a:ext>
                    </a:extLst>
                  </p14:cNvPr>
                  <p14:cNvContentPartPr/>
                  <p14:nvPr/>
                </p14:nvContentPartPr>
                <p14:xfrm>
                  <a:off x="3441749" y="4847631"/>
                  <a:ext cx="80280" cy="275040"/>
                </p14:xfrm>
              </p:contentPart>
            </mc:Choice>
            <mc:Fallback xmlns="">
              <p:pic>
                <p:nvPicPr>
                  <p:cNvPr id="92" name="Encre 91">
                    <a:extLst>
                      <a:ext uri="{FF2B5EF4-FFF2-40B4-BE49-F238E27FC236}">
                        <a16:creationId xmlns:a16="http://schemas.microsoft.com/office/drawing/2014/main" id="{E88FF342-A117-4A90-994C-BE9DC13D5CC6}"/>
                      </a:ext>
                    </a:extLst>
                  </p:cNvPr>
                  <p:cNvPicPr/>
                  <p:nvPr/>
                </p:nvPicPr>
                <p:blipFill>
                  <a:blip r:embed="rId130"/>
                  <a:stretch>
                    <a:fillRect/>
                  </a:stretch>
                </p:blipFill>
                <p:spPr>
                  <a:xfrm>
                    <a:off x="3426659" y="4836075"/>
                    <a:ext cx="109857" cy="297690"/>
                  </a:xfrm>
                  <a:prstGeom prst="rect">
                    <a:avLst/>
                  </a:prstGeom>
                </p:spPr>
              </p:pic>
            </mc:Fallback>
          </mc:AlternateContent>
        </p:grpSp>
      </p:grpSp>
      <p:grpSp>
        <p:nvGrpSpPr>
          <p:cNvPr id="104" name="Groupe 103">
            <a:extLst>
              <a:ext uri="{FF2B5EF4-FFF2-40B4-BE49-F238E27FC236}">
                <a16:creationId xmlns:a16="http://schemas.microsoft.com/office/drawing/2014/main" id="{737A8A51-08BF-4EC0-BFE0-12B0B94AB670}"/>
              </a:ext>
            </a:extLst>
          </p:cNvPr>
          <p:cNvGrpSpPr/>
          <p:nvPr/>
        </p:nvGrpSpPr>
        <p:grpSpPr>
          <a:xfrm>
            <a:off x="6083070" y="3845892"/>
            <a:ext cx="713359" cy="766365"/>
            <a:chOff x="2081669" y="4165431"/>
            <a:chExt cx="1440360" cy="1372320"/>
          </a:xfrm>
        </p:grpSpPr>
        <mc:AlternateContent xmlns:mc="http://schemas.openxmlformats.org/markup-compatibility/2006" xmlns:p14="http://schemas.microsoft.com/office/powerpoint/2010/main">
          <mc:Choice Requires="p14">
            <p:contentPart p14:bwMode="auto" r:id="rId131">
              <p14:nvContentPartPr>
                <p14:cNvPr id="105" name="Encre 104">
                  <a:extLst>
                    <a:ext uri="{FF2B5EF4-FFF2-40B4-BE49-F238E27FC236}">
                      <a16:creationId xmlns:a16="http://schemas.microsoft.com/office/drawing/2014/main" id="{12BFD25A-FC79-499E-A33E-3134CC866809}"/>
                    </a:ext>
                  </a:extLst>
                </p14:cNvPr>
                <p14:cNvContentPartPr/>
                <p14:nvPr/>
              </p14:nvContentPartPr>
              <p14:xfrm>
                <a:off x="2275349" y="4165431"/>
                <a:ext cx="935640" cy="974880"/>
              </p14:xfrm>
            </p:contentPart>
          </mc:Choice>
          <mc:Fallback xmlns="">
            <p:pic>
              <p:nvPicPr>
                <p:cNvPr id="105" name="Encre 104">
                  <a:extLst>
                    <a:ext uri="{FF2B5EF4-FFF2-40B4-BE49-F238E27FC236}">
                      <a16:creationId xmlns:a16="http://schemas.microsoft.com/office/drawing/2014/main" id="{12BFD25A-FC79-499E-A33E-3134CC866809}"/>
                    </a:ext>
                  </a:extLst>
                </p:cNvPr>
                <p:cNvPicPr/>
                <p:nvPr/>
              </p:nvPicPr>
              <p:blipFill>
                <a:blip r:embed="rId132"/>
                <a:stretch>
                  <a:fillRect/>
                </a:stretch>
              </p:blipFill>
              <p:spPr>
                <a:xfrm>
                  <a:off x="2148224" y="4052672"/>
                  <a:ext cx="1189164" cy="1199753"/>
                </a:xfrm>
                <a:prstGeom prst="rect">
                  <a:avLst/>
                </a:prstGeom>
              </p:spPr>
            </p:pic>
          </mc:Fallback>
        </mc:AlternateContent>
        <p:grpSp>
          <p:nvGrpSpPr>
            <p:cNvPr id="106" name="Groupe 105">
              <a:extLst>
                <a:ext uri="{FF2B5EF4-FFF2-40B4-BE49-F238E27FC236}">
                  <a16:creationId xmlns:a16="http://schemas.microsoft.com/office/drawing/2014/main" id="{94312753-49EE-4092-BB22-10AD24127403}"/>
                </a:ext>
              </a:extLst>
            </p:cNvPr>
            <p:cNvGrpSpPr/>
            <p:nvPr/>
          </p:nvGrpSpPr>
          <p:grpSpPr>
            <a:xfrm>
              <a:off x="2525189" y="4458831"/>
              <a:ext cx="494280" cy="486000"/>
              <a:chOff x="2525189" y="4458831"/>
              <a:chExt cx="494280" cy="486000"/>
            </a:xfrm>
          </p:grpSpPr>
          <mc:AlternateContent xmlns:mc="http://schemas.openxmlformats.org/markup-compatibility/2006" xmlns:p14="http://schemas.microsoft.com/office/powerpoint/2010/main">
            <mc:Choice Requires="p14">
              <p:contentPart p14:bwMode="auto" r:id="rId133">
                <p14:nvContentPartPr>
                  <p14:cNvPr id="117" name="Encre 116">
                    <a:extLst>
                      <a:ext uri="{FF2B5EF4-FFF2-40B4-BE49-F238E27FC236}">
                        <a16:creationId xmlns:a16="http://schemas.microsoft.com/office/drawing/2014/main" id="{92BB5DF1-D443-4DD8-AE58-1AB0180270FE}"/>
                      </a:ext>
                    </a:extLst>
                  </p14:cNvPr>
                  <p14:cNvContentPartPr/>
                  <p14:nvPr/>
                </p14:nvContentPartPr>
                <p14:xfrm>
                  <a:off x="2525189" y="4458831"/>
                  <a:ext cx="161280" cy="62280"/>
                </p14:xfrm>
              </p:contentPart>
            </mc:Choice>
            <mc:Fallback xmlns="">
              <p:pic>
                <p:nvPicPr>
                  <p:cNvPr id="117" name="Encre 116">
                    <a:extLst>
                      <a:ext uri="{FF2B5EF4-FFF2-40B4-BE49-F238E27FC236}">
                        <a16:creationId xmlns:a16="http://schemas.microsoft.com/office/drawing/2014/main" id="{92BB5DF1-D443-4DD8-AE58-1AB0180270FE}"/>
                      </a:ext>
                    </a:extLst>
                  </p:cNvPr>
                  <p:cNvPicPr/>
                  <p:nvPr/>
                </p:nvPicPr>
                <p:blipFill>
                  <a:blip r:embed="rId134"/>
                  <a:stretch>
                    <a:fillRect/>
                  </a:stretch>
                </p:blipFill>
                <p:spPr>
                  <a:xfrm>
                    <a:off x="2507027" y="4442779"/>
                    <a:ext cx="196878" cy="93741"/>
                  </a:xfrm>
                  <a:prstGeom prst="rect">
                    <a:avLst/>
                  </a:prstGeom>
                </p:spPr>
              </p:pic>
            </mc:Fallback>
          </mc:AlternateContent>
          <mc:AlternateContent xmlns:mc="http://schemas.openxmlformats.org/markup-compatibility/2006" xmlns:p14="http://schemas.microsoft.com/office/powerpoint/2010/main">
            <mc:Choice Requires="p14">
              <p:contentPart p14:bwMode="auto" r:id="rId135">
                <p14:nvContentPartPr>
                  <p14:cNvPr id="118" name="Encre 117">
                    <a:extLst>
                      <a:ext uri="{FF2B5EF4-FFF2-40B4-BE49-F238E27FC236}">
                        <a16:creationId xmlns:a16="http://schemas.microsoft.com/office/drawing/2014/main" id="{E8F18A15-3A3F-4412-A991-7D13EFF8F87B}"/>
                      </a:ext>
                    </a:extLst>
                  </p14:cNvPr>
                  <p14:cNvContentPartPr/>
                  <p14:nvPr/>
                </p14:nvContentPartPr>
                <p14:xfrm>
                  <a:off x="2898149" y="4496631"/>
                  <a:ext cx="102600" cy="78480"/>
                </p14:xfrm>
              </p:contentPart>
            </mc:Choice>
            <mc:Fallback xmlns="">
              <p:pic>
                <p:nvPicPr>
                  <p:cNvPr id="118" name="Encre 117">
                    <a:extLst>
                      <a:ext uri="{FF2B5EF4-FFF2-40B4-BE49-F238E27FC236}">
                        <a16:creationId xmlns:a16="http://schemas.microsoft.com/office/drawing/2014/main" id="{E8F18A15-3A3F-4412-A991-7D13EFF8F87B}"/>
                      </a:ext>
                    </a:extLst>
                  </p:cNvPr>
                  <p:cNvPicPr/>
                  <p:nvPr/>
                </p:nvPicPr>
                <p:blipFill>
                  <a:blip r:embed="rId136"/>
                  <a:stretch>
                    <a:fillRect/>
                  </a:stretch>
                </p:blipFill>
                <p:spPr>
                  <a:xfrm>
                    <a:off x="2880086" y="4481192"/>
                    <a:ext cx="138004" cy="110001"/>
                  </a:xfrm>
                  <a:prstGeom prst="rect">
                    <a:avLst/>
                  </a:prstGeom>
                </p:spPr>
              </p:pic>
            </mc:Fallback>
          </mc:AlternateContent>
          <mc:AlternateContent xmlns:mc="http://schemas.openxmlformats.org/markup-compatibility/2006" xmlns:p14="http://schemas.microsoft.com/office/powerpoint/2010/main">
            <mc:Choice Requires="p14">
              <p:contentPart p14:bwMode="auto" r:id="rId137">
                <p14:nvContentPartPr>
                  <p14:cNvPr id="119" name="Encre 118">
                    <a:extLst>
                      <a:ext uri="{FF2B5EF4-FFF2-40B4-BE49-F238E27FC236}">
                        <a16:creationId xmlns:a16="http://schemas.microsoft.com/office/drawing/2014/main" id="{FDAA4657-8291-4FFC-BE88-B3ADF7FDB50C}"/>
                      </a:ext>
                    </a:extLst>
                  </p14:cNvPr>
                  <p14:cNvContentPartPr/>
                  <p14:nvPr/>
                </p14:nvContentPartPr>
                <p14:xfrm>
                  <a:off x="2708429" y="4692471"/>
                  <a:ext cx="122040" cy="60840"/>
                </p14:xfrm>
              </p:contentPart>
            </mc:Choice>
            <mc:Fallback xmlns="">
              <p:pic>
                <p:nvPicPr>
                  <p:cNvPr id="119" name="Encre 118">
                    <a:extLst>
                      <a:ext uri="{FF2B5EF4-FFF2-40B4-BE49-F238E27FC236}">
                        <a16:creationId xmlns:a16="http://schemas.microsoft.com/office/drawing/2014/main" id="{FDAA4657-8291-4FFC-BE88-B3ADF7FDB50C}"/>
                      </a:ext>
                    </a:extLst>
                  </p:cNvPr>
                  <p:cNvPicPr/>
                  <p:nvPr/>
                </p:nvPicPr>
                <p:blipFill>
                  <a:blip r:embed="rId138"/>
                  <a:stretch>
                    <a:fillRect/>
                  </a:stretch>
                </p:blipFill>
                <p:spPr>
                  <a:xfrm>
                    <a:off x="2690268" y="4676460"/>
                    <a:ext cx="157635" cy="92221"/>
                  </a:xfrm>
                  <a:prstGeom prst="rect">
                    <a:avLst/>
                  </a:prstGeom>
                </p:spPr>
              </p:pic>
            </mc:Fallback>
          </mc:AlternateContent>
          <mc:AlternateContent xmlns:mc="http://schemas.openxmlformats.org/markup-compatibility/2006" xmlns:p14="http://schemas.microsoft.com/office/powerpoint/2010/main">
            <mc:Choice Requires="p14">
              <p:contentPart p14:bwMode="auto" r:id="rId139">
                <p14:nvContentPartPr>
                  <p14:cNvPr id="120" name="Encre 119">
                    <a:extLst>
                      <a:ext uri="{FF2B5EF4-FFF2-40B4-BE49-F238E27FC236}">
                        <a16:creationId xmlns:a16="http://schemas.microsoft.com/office/drawing/2014/main" id="{1D8F46FF-0324-4E69-999B-DF41B24B4ACA}"/>
                      </a:ext>
                    </a:extLst>
                  </p14:cNvPr>
                  <p14:cNvContentPartPr/>
                  <p14:nvPr/>
                </p14:nvContentPartPr>
                <p14:xfrm>
                  <a:off x="2622029" y="4782831"/>
                  <a:ext cx="380160" cy="162000"/>
                </p14:xfrm>
              </p:contentPart>
            </mc:Choice>
            <mc:Fallback xmlns="">
              <p:pic>
                <p:nvPicPr>
                  <p:cNvPr id="120" name="Encre 119">
                    <a:extLst>
                      <a:ext uri="{FF2B5EF4-FFF2-40B4-BE49-F238E27FC236}">
                        <a16:creationId xmlns:a16="http://schemas.microsoft.com/office/drawing/2014/main" id="{1D8F46FF-0324-4E69-999B-DF41B24B4ACA}"/>
                      </a:ext>
                    </a:extLst>
                  </p:cNvPr>
                  <p:cNvPicPr/>
                  <p:nvPr/>
                </p:nvPicPr>
                <p:blipFill>
                  <a:blip r:embed="rId140"/>
                  <a:stretch>
                    <a:fillRect/>
                  </a:stretch>
                </p:blipFill>
                <p:spPr>
                  <a:xfrm>
                    <a:off x="2603892" y="4766760"/>
                    <a:ext cx="415709" cy="193500"/>
                  </a:xfrm>
                  <a:prstGeom prst="rect">
                    <a:avLst/>
                  </a:prstGeom>
                </p:spPr>
              </p:pic>
            </mc:Fallback>
          </mc:AlternateContent>
          <mc:AlternateContent xmlns:mc="http://schemas.openxmlformats.org/markup-compatibility/2006" xmlns:p14="http://schemas.microsoft.com/office/powerpoint/2010/main">
            <mc:Choice Requires="p14">
              <p:contentPart p14:bwMode="auto" r:id="rId141">
                <p14:nvContentPartPr>
                  <p14:cNvPr id="121" name="Encre 120">
                    <a:extLst>
                      <a:ext uri="{FF2B5EF4-FFF2-40B4-BE49-F238E27FC236}">
                        <a16:creationId xmlns:a16="http://schemas.microsoft.com/office/drawing/2014/main" id="{CB5613B6-B61F-4BAB-9735-53C23BD31824}"/>
                      </a:ext>
                    </a:extLst>
                  </p14:cNvPr>
                  <p14:cNvContentPartPr/>
                  <p14:nvPr/>
                </p14:nvContentPartPr>
                <p14:xfrm>
                  <a:off x="2610509" y="4761591"/>
                  <a:ext cx="65520" cy="32040"/>
                </p14:xfrm>
              </p:contentPart>
            </mc:Choice>
            <mc:Fallback xmlns="">
              <p:pic>
                <p:nvPicPr>
                  <p:cNvPr id="121" name="Encre 120">
                    <a:extLst>
                      <a:ext uri="{FF2B5EF4-FFF2-40B4-BE49-F238E27FC236}">
                        <a16:creationId xmlns:a16="http://schemas.microsoft.com/office/drawing/2014/main" id="{CB5613B6-B61F-4BAB-9735-53C23BD31824}"/>
                      </a:ext>
                    </a:extLst>
                  </p:cNvPr>
                  <p:cNvPicPr/>
                  <p:nvPr/>
                </p:nvPicPr>
                <p:blipFill>
                  <a:blip r:embed="rId142"/>
                  <a:stretch>
                    <a:fillRect/>
                  </a:stretch>
                </p:blipFill>
                <p:spPr>
                  <a:xfrm>
                    <a:off x="2592509" y="4745571"/>
                    <a:ext cx="100800" cy="63439"/>
                  </a:xfrm>
                  <a:prstGeom prst="rect">
                    <a:avLst/>
                  </a:prstGeom>
                </p:spPr>
              </p:pic>
            </mc:Fallback>
          </mc:AlternateContent>
          <mc:AlternateContent xmlns:mc="http://schemas.openxmlformats.org/markup-compatibility/2006" xmlns:p14="http://schemas.microsoft.com/office/powerpoint/2010/main">
            <mc:Choice Requires="p14">
              <p:contentPart p14:bwMode="auto" r:id="rId143">
                <p14:nvContentPartPr>
                  <p14:cNvPr id="122" name="Encre 121">
                    <a:extLst>
                      <a:ext uri="{FF2B5EF4-FFF2-40B4-BE49-F238E27FC236}">
                        <a16:creationId xmlns:a16="http://schemas.microsoft.com/office/drawing/2014/main" id="{CE591836-FAB9-4D57-B559-C09652F7B834}"/>
                      </a:ext>
                    </a:extLst>
                  </p14:cNvPr>
                  <p14:cNvContentPartPr/>
                  <p14:nvPr/>
                </p14:nvContentPartPr>
                <p14:xfrm>
                  <a:off x="2948189" y="4763391"/>
                  <a:ext cx="71280" cy="15840"/>
                </p14:xfrm>
              </p:contentPart>
            </mc:Choice>
            <mc:Fallback xmlns="">
              <p:pic>
                <p:nvPicPr>
                  <p:cNvPr id="122" name="Encre 121">
                    <a:extLst>
                      <a:ext uri="{FF2B5EF4-FFF2-40B4-BE49-F238E27FC236}">
                        <a16:creationId xmlns:a16="http://schemas.microsoft.com/office/drawing/2014/main" id="{CE591836-FAB9-4D57-B559-C09652F7B834}"/>
                      </a:ext>
                    </a:extLst>
                  </p:cNvPr>
                  <p:cNvPicPr/>
                  <p:nvPr/>
                </p:nvPicPr>
                <p:blipFill>
                  <a:blip r:embed="rId144"/>
                  <a:stretch>
                    <a:fillRect/>
                  </a:stretch>
                </p:blipFill>
                <p:spPr>
                  <a:xfrm>
                    <a:off x="2930189" y="4747551"/>
                    <a:ext cx="106560" cy="46886"/>
                  </a:xfrm>
                  <a:prstGeom prst="rect">
                    <a:avLst/>
                  </a:prstGeom>
                </p:spPr>
              </p:pic>
            </mc:Fallback>
          </mc:AlternateContent>
        </p:grpSp>
        <p:grpSp>
          <p:nvGrpSpPr>
            <p:cNvPr id="107" name="Groupe 106">
              <a:extLst>
                <a:ext uri="{FF2B5EF4-FFF2-40B4-BE49-F238E27FC236}">
                  <a16:creationId xmlns:a16="http://schemas.microsoft.com/office/drawing/2014/main" id="{B7CEC8EE-FFF5-449D-A883-7CF459E35C69}"/>
                </a:ext>
              </a:extLst>
            </p:cNvPr>
            <p:cNvGrpSpPr/>
            <p:nvPr/>
          </p:nvGrpSpPr>
          <p:grpSpPr>
            <a:xfrm>
              <a:off x="2672069" y="5253351"/>
              <a:ext cx="446400" cy="284400"/>
              <a:chOff x="2672069" y="5253351"/>
              <a:chExt cx="446400" cy="284400"/>
            </a:xfrm>
          </p:grpSpPr>
          <mc:AlternateContent xmlns:mc="http://schemas.openxmlformats.org/markup-compatibility/2006" xmlns:p14="http://schemas.microsoft.com/office/powerpoint/2010/main">
            <mc:Choice Requires="p14">
              <p:contentPart p14:bwMode="auto" r:id="rId145">
                <p14:nvContentPartPr>
                  <p14:cNvPr id="114" name="Encre 113">
                    <a:extLst>
                      <a:ext uri="{FF2B5EF4-FFF2-40B4-BE49-F238E27FC236}">
                        <a16:creationId xmlns:a16="http://schemas.microsoft.com/office/drawing/2014/main" id="{D273CF02-A54B-42AD-A317-E248FA2C54A6}"/>
                      </a:ext>
                    </a:extLst>
                  </p14:cNvPr>
                  <p14:cNvContentPartPr/>
                  <p14:nvPr/>
                </p14:nvContentPartPr>
                <p14:xfrm>
                  <a:off x="2837669" y="5296191"/>
                  <a:ext cx="360" cy="59040"/>
                </p14:xfrm>
              </p:contentPart>
            </mc:Choice>
            <mc:Fallback xmlns="">
              <p:pic>
                <p:nvPicPr>
                  <p:cNvPr id="114" name="Encre 113">
                    <a:extLst>
                      <a:ext uri="{FF2B5EF4-FFF2-40B4-BE49-F238E27FC236}">
                        <a16:creationId xmlns:a16="http://schemas.microsoft.com/office/drawing/2014/main" id="{D273CF02-A54B-42AD-A317-E248FA2C54A6}"/>
                      </a:ext>
                    </a:extLst>
                  </p:cNvPr>
                  <p:cNvPicPr/>
                  <p:nvPr/>
                </p:nvPicPr>
                <p:blipFill>
                  <a:blip r:embed="rId146"/>
                  <a:stretch>
                    <a:fillRect/>
                  </a:stretch>
                </p:blipFill>
                <p:spPr>
                  <a:xfrm>
                    <a:off x="2828669" y="5280148"/>
                    <a:ext cx="18000" cy="90485"/>
                  </a:xfrm>
                  <a:prstGeom prst="rect">
                    <a:avLst/>
                  </a:prstGeom>
                </p:spPr>
              </p:pic>
            </mc:Fallback>
          </mc:AlternateContent>
          <mc:AlternateContent xmlns:mc="http://schemas.openxmlformats.org/markup-compatibility/2006" xmlns:p14="http://schemas.microsoft.com/office/powerpoint/2010/main">
            <mc:Choice Requires="p14">
              <p:contentPart p14:bwMode="auto" r:id="rId147">
                <p14:nvContentPartPr>
                  <p14:cNvPr id="115" name="Encre 114">
                    <a:extLst>
                      <a:ext uri="{FF2B5EF4-FFF2-40B4-BE49-F238E27FC236}">
                        <a16:creationId xmlns:a16="http://schemas.microsoft.com/office/drawing/2014/main" id="{4AC80659-7D85-442F-A061-99A38EC2E916}"/>
                      </a:ext>
                    </a:extLst>
                  </p14:cNvPr>
                  <p14:cNvContentPartPr/>
                  <p14:nvPr/>
                </p14:nvContentPartPr>
                <p14:xfrm>
                  <a:off x="2872229" y="5253351"/>
                  <a:ext cx="360" cy="128160"/>
                </p14:xfrm>
              </p:contentPart>
            </mc:Choice>
            <mc:Fallback xmlns="">
              <p:pic>
                <p:nvPicPr>
                  <p:cNvPr id="115" name="Encre 114">
                    <a:extLst>
                      <a:ext uri="{FF2B5EF4-FFF2-40B4-BE49-F238E27FC236}">
                        <a16:creationId xmlns:a16="http://schemas.microsoft.com/office/drawing/2014/main" id="{4AC80659-7D85-442F-A061-99A38EC2E916}"/>
                      </a:ext>
                    </a:extLst>
                  </p:cNvPr>
                  <p:cNvPicPr/>
                  <p:nvPr/>
                </p:nvPicPr>
                <p:blipFill>
                  <a:blip r:embed="rId148"/>
                  <a:stretch>
                    <a:fillRect/>
                  </a:stretch>
                </p:blipFill>
                <p:spPr>
                  <a:xfrm>
                    <a:off x="2863229" y="5237250"/>
                    <a:ext cx="18000" cy="159717"/>
                  </a:xfrm>
                  <a:prstGeom prst="rect">
                    <a:avLst/>
                  </a:prstGeom>
                </p:spPr>
              </p:pic>
            </mc:Fallback>
          </mc:AlternateContent>
          <mc:AlternateContent xmlns:mc="http://schemas.openxmlformats.org/markup-compatibility/2006" xmlns:p14="http://schemas.microsoft.com/office/powerpoint/2010/main">
            <mc:Choice Requires="p14">
              <p:contentPart p14:bwMode="auto" r:id="rId149">
                <p14:nvContentPartPr>
                  <p14:cNvPr id="116" name="Encre 115">
                    <a:extLst>
                      <a:ext uri="{FF2B5EF4-FFF2-40B4-BE49-F238E27FC236}">
                        <a16:creationId xmlns:a16="http://schemas.microsoft.com/office/drawing/2014/main" id="{52D30857-AA79-4CFC-8957-C67C101ACEF8}"/>
                      </a:ext>
                    </a:extLst>
                  </p14:cNvPr>
                  <p14:cNvContentPartPr/>
                  <p14:nvPr/>
                </p14:nvContentPartPr>
                <p14:xfrm>
                  <a:off x="2672069" y="5339751"/>
                  <a:ext cx="446400" cy="198000"/>
                </p14:xfrm>
              </p:contentPart>
            </mc:Choice>
            <mc:Fallback xmlns="">
              <p:pic>
                <p:nvPicPr>
                  <p:cNvPr id="116" name="Encre 115">
                    <a:extLst>
                      <a:ext uri="{FF2B5EF4-FFF2-40B4-BE49-F238E27FC236}">
                        <a16:creationId xmlns:a16="http://schemas.microsoft.com/office/drawing/2014/main" id="{52D30857-AA79-4CFC-8957-C67C101ACEF8}"/>
                      </a:ext>
                    </a:extLst>
                  </p:cNvPr>
                  <p:cNvPicPr/>
                  <p:nvPr/>
                </p:nvPicPr>
                <p:blipFill>
                  <a:blip r:embed="rId150"/>
                  <a:stretch>
                    <a:fillRect/>
                  </a:stretch>
                </p:blipFill>
                <p:spPr>
                  <a:xfrm>
                    <a:off x="2653893" y="5323627"/>
                    <a:ext cx="482025" cy="229603"/>
                  </a:xfrm>
                  <a:prstGeom prst="rect">
                    <a:avLst/>
                  </a:prstGeom>
                </p:spPr>
              </p:pic>
            </mc:Fallback>
          </mc:AlternateContent>
        </p:grpSp>
        <p:grpSp>
          <p:nvGrpSpPr>
            <p:cNvPr id="108" name="Groupe 107">
              <a:extLst>
                <a:ext uri="{FF2B5EF4-FFF2-40B4-BE49-F238E27FC236}">
                  <a16:creationId xmlns:a16="http://schemas.microsoft.com/office/drawing/2014/main" id="{7AB46E6B-9E68-4FB2-BCD9-B17EEE9C03D3}"/>
                </a:ext>
              </a:extLst>
            </p:cNvPr>
            <p:cNvGrpSpPr/>
            <p:nvPr/>
          </p:nvGrpSpPr>
          <p:grpSpPr>
            <a:xfrm>
              <a:off x="2081669" y="4899471"/>
              <a:ext cx="143640" cy="239760"/>
              <a:chOff x="2081669" y="4899471"/>
              <a:chExt cx="143640" cy="239760"/>
            </a:xfrm>
          </p:grpSpPr>
          <mc:AlternateContent xmlns:mc="http://schemas.openxmlformats.org/markup-compatibility/2006" xmlns:p14="http://schemas.microsoft.com/office/powerpoint/2010/main">
            <mc:Choice Requires="p14">
              <p:contentPart p14:bwMode="auto" r:id="rId151">
                <p14:nvContentPartPr>
                  <p14:cNvPr id="112" name="Encre 111">
                    <a:extLst>
                      <a:ext uri="{FF2B5EF4-FFF2-40B4-BE49-F238E27FC236}">
                        <a16:creationId xmlns:a16="http://schemas.microsoft.com/office/drawing/2014/main" id="{0714C334-703A-4F4F-8C66-8C7B0C4B28B9}"/>
                      </a:ext>
                    </a:extLst>
                  </p14:cNvPr>
                  <p14:cNvContentPartPr/>
                  <p14:nvPr/>
                </p14:nvContentPartPr>
                <p14:xfrm>
                  <a:off x="2164109" y="4899471"/>
                  <a:ext cx="61200" cy="239760"/>
                </p14:xfrm>
              </p:contentPart>
            </mc:Choice>
            <mc:Fallback xmlns="">
              <p:pic>
                <p:nvPicPr>
                  <p:cNvPr id="112" name="Encre 111">
                    <a:extLst>
                      <a:ext uri="{FF2B5EF4-FFF2-40B4-BE49-F238E27FC236}">
                        <a16:creationId xmlns:a16="http://schemas.microsoft.com/office/drawing/2014/main" id="{0714C334-703A-4F4F-8C66-8C7B0C4B28B9}"/>
                      </a:ext>
                    </a:extLst>
                  </p:cNvPr>
                  <p:cNvPicPr/>
                  <p:nvPr/>
                </p:nvPicPr>
                <p:blipFill>
                  <a:blip r:embed="rId152"/>
                  <a:stretch>
                    <a:fillRect/>
                  </a:stretch>
                </p:blipFill>
                <p:spPr>
                  <a:xfrm>
                    <a:off x="2146109" y="4883358"/>
                    <a:ext cx="96480" cy="271341"/>
                  </a:xfrm>
                  <a:prstGeom prst="rect">
                    <a:avLst/>
                  </a:prstGeom>
                </p:spPr>
              </p:pic>
            </mc:Fallback>
          </mc:AlternateContent>
          <mc:AlternateContent xmlns:mc="http://schemas.openxmlformats.org/markup-compatibility/2006" xmlns:p14="http://schemas.microsoft.com/office/powerpoint/2010/main">
            <mc:Choice Requires="p14">
              <p:contentPart p14:bwMode="auto" r:id="rId153">
                <p14:nvContentPartPr>
                  <p14:cNvPr id="113" name="Encre 112">
                    <a:extLst>
                      <a:ext uri="{FF2B5EF4-FFF2-40B4-BE49-F238E27FC236}">
                        <a16:creationId xmlns:a16="http://schemas.microsoft.com/office/drawing/2014/main" id="{C0CD9F7E-FD2A-4B0F-8DED-564B94571B2F}"/>
                      </a:ext>
                    </a:extLst>
                  </p14:cNvPr>
                  <p14:cNvContentPartPr/>
                  <p14:nvPr/>
                </p14:nvContentPartPr>
                <p14:xfrm>
                  <a:off x="2081669" y="4934031"/>
                  <a:ext cx="29520" cy="195480"/>
                </p14:xfrm>
              </p:contentPart>
            </mc:Choice>
            <mc:Fallback xmlns="">
              <p:pic>
                <p:nvPicPr>
                  <p:cNvPr id="113" name="Encre 112">
                    <a:extLst>
                      <a:ext uri="{FF2B5EF4-FFF2-40B4-BE49-F238E27FC236}">
                        <a16:creationId xmlns:a16="http://schemas.microsoft.com/office/drawing/2014/main" id="{C0CD9F7E-FD2A-4B0F-8DED-564B94571B2F}"/>
                      </a:ext>
                    </a:extLst>
                  </p:cNvPr>
                  <p:cNvPicPr/>
                  <p:nvPr/>
                </p:nvPicPr>
                <p:blipFill>
                  <a:blip r:embed="rId154"/>
                  <a:stretch>
                    <a:fillRect/>
                  </a:stretch>
                </p:blipFill>
                <p:spPr>
                  <a:xfrm>
                    <a:off x="2063669" y="4917955"/>
                    <a:ext cx="64800" cy="226988"/>
                  </a:xfrm>
                  <a:prstGeom prst="rect">
                    <a:avLst/>
                  </a:prstGeom>
                </p:spPr>
              </p:pic>
            </mc:Fallback>
          </mc:AlternateContent>
        </p:grpSp>
        <p:grpSp>
          <p:nvGrpSpPr>
            <p:cNvPr id="109" name="Groupe 108">
              <a:extLst>
                <a:ext uri="{FF2B5EF4-FFF2-40B4-BE49-F238E27FC236}">
                  <a16:creationId xmlns:a16="http://schemas.microsoft.com/office/drawing/2014/main" id="{1108D63E-E181-47B1-9581-F5E655E5B012}"/>
                </a:ext>
              </a:extLst>
            </p:cNvPr>
            <p:cNvGrpSpPr/>
            <p:nvPr/>
          </p:nvGrpSpPr>
          <p:grpSpPr>
            <a:xfrm>
              <a:off x="3398549" y="4847631"/>
              <a:ext cx="123480" cy="275040"/>
              <a:chOff x="3398549" y="4847631"/>
              <a:chExt cx="123480" cy="275040"/>
            </a:xfrm>
          </p:grpSpPr>
          <mc:AlternateContent xmlns:mc="http://schemas.openxmlformats.org/markup-compatibility/2006" xmlns:p14="http://schemas.microsoft.com/office/powerpoint/2010/main">
            <mc:Choice Requires="p14">
              <p:contentPart p14:bwMode="auto" r:id="rId155">
                <p14:nvContentPartPr>
                  <p14:cNvPr id="110" name="Encre 109">
                    <a:extLst>
                      <a:ext uri="{FF2B5EF4-FFF2-40B4-BE49-F238E27FC236}">
                        <a16:creationId xmlns:a16="http://schemas.microsoft.com/office/drawing/2014/main" id="{A51405A2-1CA2-4C19-B7B4-D4E5063F33A5}"/>
                      </a:ext>
                    </a:extLst>
                  </p14:cNvPr>
                  <p14:cNvContentPartPr/>
                  <p14:nvPr/>
                </p14:nvContentPartPr>
                <p14:xfrm>
                  <a:off x="3398549" y="4899471"/>
                  <a:ext cx="36360" cy="181440"/>
                </p14:xfrm>
              </p:contentPart>
            </mc:Choice>
            <mc:Fallback xmlns="">
              <p:pic>
                <p:nvPicPr>
                  <p:cNvPr id="110" name="Encre 109">
                    <a:extLst>
                      <a:ext uri="{FF2B5EF4-FFF2-40B4-BE49-F238E27FC236}">
                        <a16:creationId xmlns:a16="http://schemas.microsoft.com/office/drawing/2014/main" id="{A51405A2-1CA2-4C19-B7B4-D4E5063F33A5}"/>
                      </a:ext>
                    </a:extLst>
                  </p:cNvPr>
                  <p:cNvPicPr/>
                  <p:nvPr/>
                </p:nvPicPr>
                <p:blipFill>
                  <a:blip r:embed="rId156"/>
                  <a:stretch>
                    <a:fillRect/>
                  </a:stretch>
                </p:blipFill>
                <p:spPr>
                  <a:xfrm>
                    <a:off x="3380725" y="4883386"/>
                    <a:ext cx="71294" cy="212967"/>
                  </a:xfrm>
                  <a:prstGeom prst="rect">
                    <a:avLst/>
                  </a:prstGeom>
                </p:spPr>
              </p:pic>
            </mc:Fallback>
          </mc:AlternateContent>
          <mc:AlternateContent xmlns:mc="http://schemas.openxmlformats.org/markup-compatibility/2006" xmlns:p14="http://schemas.microsoft.com/office/powerpoint/2010/main">
            <mc:Choice Requires="p14">
              <p:contentPart p14:bwMode="auto" r:id="rId157">
                <p14:nvContentPartPr>
                  <p14:cNvPr id="111" name="Encre 110">
                    <a:extLst>
                      <a:ext uri="{FF2B5EF4-FFF2-40B4-BE49-F238E27FC236}">
                        <a16:creationId xmlns:a16="http://schemas.microsoft.com/office/drawing/2014/main" id="{781C30FC-9EC1-4729-A03E-FAA9B65A3718}"/>
                      </a:ext>
                    </a:extLst>
                  </p14:cNvPr>
                  <p14:cNvContentPartPr/>
                  <p14:nvPr/>
                </p14:nvContentPartPr>
                <p14:xfrm>
                  <a:off x="3441749" y="4847631"/>
                  <a:ext cx="80280" cy="275040"/>
                </p14:xfrm>
              </p:contentPart>
            </mc:Choice>
            <mc:Fallback xmlns="">
              <p:pic>
                <p:nvPicPr>
                  <p:cNvPr id="111" name="Encre 110">
                    <a:extLst>
                      <a:ext uri="{FF2B5EF4-FFF2-40B4-BE49-F238E27FC236}">
                        <a16:creationId xmlns:a16="http://schemas.microsoft.com/office/drawing/2014/main" id="{781C30FC-9EC1-4729-A03E-FAA9B65A3718}"/>
                      </a:ext>
                    </a:extLst>
                  </p:cNvPr>
                  <p:cNvPicPr/>
                  <p:nvPr/>
                </p:nvPicPr>
                <p:blipFill>
                  <a:blip r:embed="rId158"/>
                  <a:stretch>
                    <a:fillRect/>
                  </a:stretch>
                </p:blipFill>
                <p:spPr>
                  <a:xfrm>
                    <a:off x="3423668" y="4831528"/>
                    <a:ext cx="115719" cy="306602"/>
                  </a:xfrm>
                  <a:prstGeom prst="rect">
                    <a:avLst/>
                  </a:prstGeom>
                </p:spPr>
              </p:pic>
            </mc:Fallback>
          </mc:AlternateContent>
        </p:grpSp>
      </p:grpSp>
    </p:spTree>
    <p:extLst>
      <p:ext uri="{BB962C8B-B14F-4D97-AF65-F5344CB8AC3E}">
        <p14:creationId xmlns:p14="http://schemas.microsoft.com/office/powerpoint/2010/main" val="3399704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6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6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8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0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F5A90B-1803-4F6C-B2A9-91FD6072A8FB}"/>
              </a:ext>
            </a:extLst>
          </p:cNvPr>
          <p:cNvSpPr>
            <a:spLocks noGrp="1"/>
          </p:cNvSpPr>
          <p:nvPr>
            <p:ph type="title"/>
          </p:nvPr>
        </p:nvSpPr>
        <p:spPr>
          <a:xfrm>
            <a:off x="838200" y="365125"/>
            <a:ext cx="10515600" cy="2757637"/>
          </a:xfrm>
        </p:spPr>
        <p:txBody>
          <a:bodyPr>
            <a:normAutofit fontScale="90000"/>
          </a:bodyPr>
          <a:lstStyle/>
          <a:p>
            <a:pPr>
              <a:lnSpc>
                <a:spcPct val="150000"/>
              </a:lnSpc>
            </a:pPr>
            <a:r>
              <a:rPr lang="fr-FR" dirty="0"/>
              <a:t>Comme dans un jeu, c’est mieux quand tout le monde est là. </a:t>
            </a:r>
            <a:br>
              <a:rPr lang="fr-FR" dirty="0"/>
            </a:br>
            <a:r>
              <a:rPr lang="fr-FR" dirty="0"/>
              <a:t>Mais parfois, le sujet et le verbe peuvent se retrouver rien qu’eux deux. C’est bien aussi.</a:t>
            </a:r>
          </a:p>
        </p:txBody>
      </p:sp>
      <p:sp>
        <p:nvSpPr>
          <p:cNvPr id="4" name="Espace réservé du pied de page 3">
            <a:extLst>
              <a:ext uri="{FF2B5EF4-FFF2-40B4-BE49-F238E27FC236}">
                <a16:creationId xmlns:a16="http://schemas.microsoft.com/office/drawing/2014/main" id="{54DE765D-AFC6-4216-BAF5-D9D936AAEA63}"/>
              </a:ext>
            </a:extLst>
          </p:cNvPr>
          <p:cNvSpPr>
            <a:spLocks noGrp="1"/>
          </p:cNvSpPr>
          <p:nvPr>
            <p:ph type="ftr" sz="quarter" idx="11"/>
          </p:nvPr>
        </p:nvSpPr>
        <p:spPr/>
        <p:txBody>
          <a:bodyPr/>
          <a:lstStyle/>
          <a:p>
            <a:r>
              <a:rPr lang="fr-FR"/>
              <a:t>www.dys-positif.fr</a:t>
            </a:r>
            <a:endParaRPr lang="fr-FR" dirty="0"/>
          </a:p>
        </p:txBody>
      </p:sp>
      <p:grpSp>
        <p:nvGrpSpPr>
          <p:cNvPr id="6" name="Groupe 5">
            <a:extLst>
              <a:ext uri="{FF2B5EF4-FFF2-40B4-BE49-F238E27FC236}">
                <a16:creationId xmlns:a16="http://schemas.microsoft.com/office/drawing/2014/main" id="{4161AD94-7604-4515-A16F-16AC4456A3C0}"/>
              </a:ext>
            </a:extLst>
          </p:cNvPr>
          <p:cNvGrpSpPr/>
          <p:nvPr/>
        </p:nvGrpSpPr>
        <p:grpSpPr>
          <a:xfrm>
            <a:off x="2853872" y="3890806"/>
            <a:ext cx="1450440" cy="1747153"/>
            <a:chOff x="4513469" y="2484951"/>
            <a:chExt cx="1899360" cy="2208960"/>
          </a:xfrm>
        </p:grpSpPr>
        <p:grpSp>
          <p:nvGrpSpPr>
            <p:cNvPr id="7" name="Groupe 6">
              <a:extLst>
                <a:ext uri="{FF2B5EF4-FFF2-40B4-BE49-F238E27FC236}">
                  <a16:creationId xmlns:a16="http://schemas.microsoft.com/office/drawing/2014/main" id="{B7C9D78C-F85F-42E2-8498-37974A2027F3}"/>
                </a:ext>
              </a:extLst>
            </p:cNvPr>
            <p:cNvGrpSpPr/>
            <p:nvPr/>
          </p:nvGrpSpPr>
          <p:grpSpPr>
            <a:xfrm>
              <a:off x="4513469" y="2484951"/>
              <a:ext cx="1405440" cy="2208960"/>
              <a:chOff x="4513469" y="2484951"/>
              <a:chExt cx="1405440" cy="2208960"/>
            </a:xfrm>
          </p:grpSpPr>
          <mc:AlternateContent xmlns:mc="http://schemas.openxmlformats.org/markup-compatibility/2006" xmlns:p14="http://schemas.microsoft.com/office/powerpoint/2010/main">
            <mc:Choice Requires="p14">
              <p:contentPart p14:bwMode="auto" r:id="rId2">
                <p14:nvContentPartPr>
                  <p14:cNvPr id="17" name="Encre 16">
                    <a:extLst>
                      <a:ext uri="{FF2B5EF4-FFF2-40B4-BE49-F238E27FC236}">
                        <a16:creationId xmlns:a16="http://schemas.microsoft.com/office/drawing/2014/main" id="{F7ABE2AA-5BA1-414F-B26B-EBBF243BA944}"/>
                      </a:ext>
                    </a:extLst>
                  </p14:cNvPr>
                  <p14:cNvContentPartPr/>
                  <p14:nvPr/>
                </p14:nvContentPartPr>
                <p14:xfrm>
                  <a:off x="4513469" y="2527071"/>
                  <a:ext cx="1405440" cy="2166840"/>
                </p14:xfrm>
              </p:contentPart>
            </mc:Choice>
            <mc:Fallback xmlns="">
              <p:pic>
                <p:nvPicPr>
                  <p:cNvPr id="17" name="Encre 16">
                    <a:extLst>
                      <a:ext uri="{FF2B5EF4-FFF2-40B4-BE49-F238E27FC236}">
                        <a16:creationId xmlns:a16="http://schemas.microsoft.com/office/drawing/2014/main" id="{F7ABE2AA-5BA1-414F-B26B-EBBF243BA944}"/>
                      </a:ext>
                    </a:extLst>
                  </p:cNvPr>
                  <p:cNvPicPr/>
                  <p:nvPr/>
                </p:nvPicPr>
                <p:blipFill>
                  <a:blip r:embed="rId3"/>
                  <a:stretch>
                    <a:fillRect/>
                  </a:stretch>
                </p:blipFill>
                <p:spPr>
                  <a:xfrm>
                    <a:off x="4430962" y="2447880"/>
                    <a:ext cx="1569982" cy="2325678"/>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8" name="Encre 17">
                    <a:extLst>
                      <a:ext uri="{FF2B5EF4-FFF2-40B4-BE49-F238E27FC236}">
                        <a16:creationId xmlns:a16="http://schemas.microsoft.com/office/drawing/2014/main" id="{DCAD21A2-83FC-453B-817F-4B7B0AE2F57B}"/>
                      </a:ext>
                    </a:extLst>
                  </p14:cNvPr>
                  <p14:cNvContentPartPr/>
                  <p14:nvPr/>
                </p14:nvContentPartPr>
                <p14:xfrm>
                  <a:off x="5296469" y="2484951"/>
                  <a:ext cx="616320" cy="42480"/>
                </p14:xfrm>
              </p:contentPart>
            </mc:Choice>
            <mc:Fallback xmlns="">
              <p:pic>
                <p:nvPicPr>
                  <p:cNvPr id="18" name="Encre 17">
                    <a:extLst>
                      <a:ext uri="{FF2B5EF4-FFF2-40B4-BE49-F238E27FC236}">
                        <a16:creationId xmlns:a16="http://schemas.microsoft.com/office/drawing/2014/main" id="{DCAD21A2-83FC-453B-817F-4B7B0AE2F57B}"/>
                      </a:ext>
                    </a:extLst>
                  </p:cNvPr>
                  <p:cNvPicPr/>
                  <p:nvPr/>
                </p:nvPicPr>
                <p:blipFill>
                  <a:blip r:embed="rId5"/>
                  <a:stretch>
                    <a:fillRect/>
                  </a:stretch>
                </p:blipFill>
                <p:spPr>
                  <a:xfrm>
                    <a:off x="5213947" y="2406318"/>
                    <a:ext cx="780892" cy="200198"/>
                  </a:xfrm>
                  <a:prstGeom prst="rect">
                    <a:avLst/>
                  </a:prstGeom>
                </p:spPr>
              </p:pic>
            </mc:Fallback>
          </mc:AlternateContent>
        </p:grpSp>
        <p:grpSp>
          <p:nvGrpSpPr>
            <p:cNvPr id="8" name="Groupe 7">
              <a:extLst>
                <a:ext uri="{FF2B5EF4-FFF2-40B4-BE49-F238E27FC236}">
                  <a16:creationId xmlns:a16="http://schemas.microsoft.com/office/drawing/2014/main" id="{EEA0BF3C-E24B-4D39-BACA-45BE4CEA6BA2}"/>
                </a:ext>
              </a:extLst>
            </p:cNvPr>
            <p:cNvGrpSpPr/>
            <p:nvPr/>
          </p:nvGrpSpPr>
          <p:grpSpPr>
            <a:xfrm>
              <a:off x="5026829" y="2799591"/>
              <a:ext cx="980280" cy="703800"/>
              <a:chOff x="5026829" y="2799591"/>
              <a:chExt cx="980280" cy="703800"/>
            </a:xfrm>
          </p:grpSpPr>
          <mc:AlternateContent xmlns:mc="http://schemas.openxmlformats.org/markup-compatibility/2006" xmlns:p14="http://schemas.microsoft.com/office/powerpoint/2010/main">
            <mc:Choice Requires="p14">
              <p:contentPart p14:bwMode="auto" r:id="rId6">
                <p14:nvContentPartPr>
                  <p14:cNvPr id="11" name="Encre 10">
                    <a:extLst>
                      <a:ext uri="{FF2B5EF4-FFF2-40B4-BE49-F238E27FC236}">
                        <a16:creationId xmlns:a16="http://schemas.microsoft.com/office/drawing/2014/main" id="{9801B65C-3C5A-49DF-8AFC-676DD1032D38}"/>
                      </a:ext>
                    </a:extLst>
                  </p14:cNvPr>
                  <p14:cNvContentPartPr/>
                  <p14:nvPr/>
                </p14:nvContentPartPr>
                <p14:xfrm>
                  <a:off x="5026829" y="2799591"/>
                  <a:ext cx="477360" cy="316440"/>
                </p14:xfrm>
              </p:contentPart>
            </mc:Choice>
            <mc:Fallback xmlns="">
              <p:pic>
                <p:nvPicPr>
                  <p:cNvPr id="11" name="Encre 10">
                    <a:extLst>
                      <a:ext uri="{FF2B5EF4-FFF2-40B4-BE49-F238E27FC236}">
                        <a16:creationId xmlns:a16="http://schemas.microsoft.com/office/drawing/2014/main" id="{9801B65C-3C5A-49DF-8AFC-676DD1032D38}"/>
                      </a:ext>
                    </a:extLst>
                  </p:cNvPr>
                  <p:cNvPicPr/>
                  <p:nvPr/>
                </p:nvPicPr>
                <p:blipFill>
                  <a:blip r:embed="rId7"/>
                  <a:stretch>
                    <a:fillRect/>
                  </a:stretch>
                </p:blipFill>
                <p:spPr>
                  <a:xfrm>
                    <a:off x="4979706" y="2754125"/>
                    <a:ext cx="571136" cy="406916"/>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 name="Encre 11">
                    <a:extLst>
                      <a:ext uri="{FF2B5EF4-FFF2-40B4-BE49-F238E27FC236}">
                        <a16:creationId xmlns:a16="http://schemas.microsoft.com/office/drawing/2014/main" id="{CA1F024E-9E21-4A85-9572-96211CD05AEF}"/>
                      </a:ext>
                    </a:extLst>
                  </p14:cNvPr>
                  <p14:cNvContentPartPr/>
                  <p14:nvPr/>
                </p14:nvContentPartPr>
                <p14:xfrm>
                  <a:off x="5252909" y="2966991"/>
                  <a:ext cx="1800" cy="360"/>
                </p14:xfrm>
              </p:contentPart>
            </mc:Choice>
            <mc:Fallback xmlns="">
              <p:pic>
                <p:nvPicPr>
                  <p:cNvPr id="12" name="Encre 11">
                    <a:extLst>
                      <a:ext uri="{FF2B5EF4-FFF2-40B4-BE49-F238E27FC236}">
                        <a16:creationId xmlns:a16="http://schemas.microsoft.com/office/drawing/2014/main" id="{CA1F024E-9E21-4A85-9572-96211CD05AEF}"/>
                      </a:ext>
                    </a:extLst>
                  </p:cNvPr>
                  <p:cNvPicPr/>
                  <p:nvPr/>
                </p:nvPicPr>
                <p:blipFill>
                  <a:blip r:embed="rId9"/>
                  <a:stretch>
                    <a:fillRect/>
                  </a:stretch>
                </p:blipFill>
                <p:spPr>
                  <a:xfrm>
                    <a:off x="5208359" y="2931351"/>
                    <a:ext cx="9135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 name="Encre 12">
                    <a:extLst>
                      <a:ext uri="{FF2B5EF4-FFF2-40B4-BE49-F238E27FC236}">
                        <a16:creationId xmlns:a16="http://schemas.microsoft.com/office/drawing/2014/main" id="{83BC1DEA-2797-4B37-8CA0-D57AC4F85DBC}"/>
                      </a:ext>
                    </a:extLst>
                  </p14:cNvPr>
                  <p14:cNvContentPartPr/>
                  <p14:nvPr/>
                </p14:nvContentPartPr>
                <p14:xfrm>
                  <a:off x="5672309" y="2847111"/>
                  <a:ext cx="334800" cy="254160"/>
                </p14:xfrm>
              </p:contentPart>
            </mc:Choice>
            <mc:Fallback xmlns="">
              <p:pic>
                <p:nvPicPr>
                  <p:cNvPr id="13" name="Encre 12">
                    <a:extLst>
                      <a:ext uri="{FF2B5EF4-FFF2-40B4-BE49-F238E27FC236}">
                        <a16:creationId xmlns:a16="http://schemas.microsoft.com/office/drawing/2014/main" id="{83BC1DEA-2797-4B37-8CA0-D57AC4F85DBC}"/>
                      </a:ext>
                    </a:extLst>
                  </p:cNvPr>
                  <p:cNvPicPr/>
                  <p:nvPr/>
                </p:nvPicPr>
                <p:blipFill>
                  <a:blip r:embed="rId11"/>
                  <a:stretch>
                    <a:fillRect/>
                  </a:stretch>
                </p:blipFill>
                <p:spPr>
                  <a:xfrm>
                    <a:off x="5625220" y="2801563"/>
                    <a:ext cx="428506" cy="344801"/>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4" name="Encre 13">
                    <a:extLst>
                      <a:ext uri="{FF2B5EF4-FFF2-40B4-BE49-F238E27FC236}">
                        <a16:creationId xmlns:a16="http://schemas.microsoft.com/office/drawing/2014/main" id="{DAEE6BA3-3D36-420D-828D-47F7E873998E}"/>
                      </a:ext>
                    </a:extLst>
                  </p14:cNvPr>
                  <p14:cNvContentPartPr/>
                  <p14:nvPr/>
                </p14:nvContentPartPr>
                <p14:xfrm>
                  <a:off x="5874269" y="2993271"/>
                  <a:ext cx="360" cy="360"/>
                </p14:xfrm>
              </p:contentPart>
            </mc:Choice>
            <mc:Fallback xmlns="">
              <p:pic>
                <p:nvPicPr>
                  <p:cNvPr id="14" name="Encre 13">
                    <a:extLst>
                      <a:ext uri="{FF2B5EF4-FFF2-40B4-BE49-F238E27FC236}">
                        <a16:creationId xmlns:a16="http://schemas.microsoft.com/office/drawing/2014/main" id="{DAEE6BA3-3D36-420D-828D-47F7E873998E}"/>
                      </a:ext>
                    </a:extLst>
                  </p:cNvPr>
                  <p:cNvPicPr/>
                  <p:nvPr/>
                </p:nvPicPr>
                <p:blipFill>
                  <a:blip r:embed="rId9"/>
                  <a:stretch>
                    <a:fillRect/>
                  </a:stretch>
                </p:blipFill>
                <p:spPr>
                  <a:xfrm>
                    <a:off x="5838269" y="295727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5" name="Encre 14">
                    <a:extLst>
                      <a:ext uri="{FF2B5EF4-FFF2-40B4-BE49-F238E27FC236}">
                        <a16:creationId xmlns:a16="http://schemas.microsoft.com/office/drawing/2014/main" id="{51407B99-EF60-4B2A-9EAA-D8CF5D6B4FBB}"/>
                      </a:ext>
                    </a:extLst>
                  </p14:cNvPr>
                  <p14:cNvContentPartPr/>
                  <p14:nvPr/>
                </p14:nvContentPartPr>
                <p14:xfrm>
                  <a:off x="5304749" y="3327351"/>
                  <a:ext cx="490320" cy="176040"/>
                </p14:xfrm>
              </p:contentPart>
            </mc:Choice>
            <mc:Fallback xmlns="">
              <p:pic>
                <p:nvPicPr>
                  <p:cNvPr id="15" name="Encre 14">
                    <a:extLst>
                      <a:ext uri="{FF2B5EF4-FFF2-40B4-BE49-F238E27FC236}">
                        <a16:creationId xmlns:a16="http://schemas.microsoft.com/office/drawing/2014/main" id="{51407B99-EF60-4B2A-9EAA-D8CF5D6B4FBB}"/>
                      </a:ext>
                    </a:extLst>
                  </p:cNvPr>
                  <p:cNvPicPr/>
                  <p:nvPr/>
                </p:nvPicPr>
                <p:blipFill>
                  <a:blip r:embed="rId14"/>
                  <a:stretch>
                    <a:fillRect/>
                  </a:stretch>
                </p:blipFill>
                <p:spPr>
                  <a:xfrm>
                    <a:off x="5258074" y="3281863"/>
                    <a:ext cx="584141" cy="266562"/>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6" name="Encre 15">
                    <a:extLst>
                      <a:ext uri="{FF2B5EF4-FFF2-40B4-BE49-F238E27FC236}">
                        <a16:creationId xmlns:a16="http://schemas.microsoft.com/office/drawing/2014/main" id="{19435D60-9EC4-41B3-B2AA-D60CAC4CF445}"/>
                      </a:ext>
                    </a:extLst>
                  </p14:cNvPr>
                  <p14:cNvContentPartPr/>
                  <p14:nvPr/>
                </p14:nvContentPartPr>
                <p14:xfrm>
                  <a:off x="5315909" y="3282351"/>
                  <a:ext cx="92880" cy="61560"/>
                </p14:xfrm>
              </p:contentPart>
            </mc:Choice>
            <mc:Fallback xmlns="">
              <p:pic>
                <p:nvPicPr>
                  <p:cNvPr id="16" name="Encre 15">
                    <a:extLst>
                      <a:ext uri="{FF2B5EF4-FFF2-40B4-BE49-F238E27FC236}">
                        <a16:creationId xmlns:a16="http://schemas.microsoft.com/office/drawing/2014/main" id="{19435D60-9EC4-41B3-B2AA-D60CAC4CF445}"/>
                      </a:ext>
                    </a:extLst>
                  </p:cNvPr>
                  <p:cNvPicPr/>
                  <p:nvPr/>
                </p:nvPicPr>
                <p:blipFill>
                  <a:blip r:embed="rId16"/>
                  <a:stretch>
                    <a:fillRect/>
                  </a:stretch>
                </p:blipFill>
                <p:spPr>
                  <a:xfrm>
                    <a:off x="5268762" y="3237207"/>
                    <a:ext cx="186703" cy="152304"/>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7">
              <p14:nvContentPartPr>
                <p14:cNvPr id="9" name="Encre 8">
                  <a:extLst>
                    <a:ext uri="{FF2B5EF4-FFF2-40B4-BE49-F238E27FC236}">
                      <a16:creationId xmlns:a16="http://schemas.microsoft.com/office/drawing/2014/main" id="{BF7CB474-F583-4470-AADD-4B2EF3BFC664}"/>
                    </a:ext>
                  </a:extLst>
                </p14:cNvPr>
                <p14:cNvContentPartPr/>
                <p14:nvPr/>
              </p14:nvContentPartPr>
              <p14:xfrm>
                <a:off x="5943389" y="4040871"/>
                <a:ext cx="469440" cy="324000"/>
              </p14:xfrm>
            </p:contentPart>
          </mc:Choice>
          <mc:Fallback xmlns="">
            <p:pic>
              <p:nvPicPr>
                <p:cNvPr id="9" name="Encre 8">
                  <a:extLst>
                    <a:ext uri="{FF2B5EF4-FFF2-40B4-BE49-F238E27FC236}">
                      <a16:creationId xmlns:a16="http://schemas.microsoft.com/office/drawing/2014/main" id="{BF7CB474-F583-4470-AADD-4B2EF3BFC664}"/>
                    </a:ext>
                  </a:extLst>
                </p:cNvPr>
                <p:cNvPicPr/>
                <p:nvPr/>
              </p:nvPicPr>
              <p:blipFill>
                <a:blip r:embed="rId18"/>
                <a:stretch>
                  <a:fillRect/>
                </a:stretch>
              </p:blipFill>
              <p:spPr>
                <a:xfrm>
                  <a:off x="5896256" y="3995820"/>
                  <a:ext cx="563234" cy="414556"/>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0" name="Encre 9">
                  <a:extLst>
                    <a:ext uri="{FF2B5EF4-FFF2-40B4-BE49-F238E27FC236}">
                      <a16:creationId xmlns:a16="http://schemas.microsoft.com/office/drawing/2014/main" id="{7446202F-B230-46E5-9134-5628602BC44D}"/>
                    </a:ext>
                  </a:extLst>
                </p14:cNvPr>
                <p14:cNvContentPartPr/>
                <p14:nvPr/>
              </p14:nvContentPartPr>
              <p14:xfrm>
                <a:off x="5190269" y="4011351"/>
                <a:ext cx="537840" cy="474480"/>
              </p14:xfrm>
            </p:contentPart>
          </mc:Choice>
          <mc:Fallback xmlns="">
            <p:pic>
              <p:nvPicPr>
                <p:cNvPr id="10" name="Encre 9">
                  <a:extLst>
                    <a:ext uri="{FF2B5EF4-FFF2-40B4-BE49-F238E27FC236}">
                      <a16:creationId xmlns:a16="http://schemas.microsoft.com/office/drawing/2014/main" id="{7446202F-B230-46E5-9134-5628602BC44D}"/>
                    </a:ext>
                  </a:extLst>
                </p:cNvPr>
                <p:cNvPicPr/>
                <p:nvPr/>
              </p:nvPicPr>
              <p:blipFill>
                <a:blip r:embed="rId20"/>
                <a:stretch>
                  <a:fillRect/>
                </a:stretch>
              </p:blipFill>
              <p:spPr>
                <a:xfrm>
                  <a:off x="5143131" y="3965859"/>
                  <a:ext cx="631644" cy="565009"/>
                </a:xfrm>
                <a:prstGeom prst="rect">
                  <a:avLst/>
                </a:prstGeom>
              </p:spPr>
            </p:pic>
          </mc:Fallback>
        </mc:AlternateContent>
      </p:grpSp>
      <p:grpSp>
        <p:nvGrpSpPr>
          <p:cNvPr id="19" name="Groupe 18">
            <a:extLst>
              <a:ext uri="{FF2B5EF4-FFF2-40B4-BE49-F238E27FC236}">
                <a16:creationId xmlns:a16="http://schemas.microsoft.com/office/drawing/2014/main" id="{19D924C6-702E-4C34-A3EF-225F61DF3283}"/>
              </a:ext>
            </a:extLst>
          </p:cNvPr>
          <p:cNvGrpSpPr/>
          <p:nvPr/>
        </p:nvGrpSpPr>
        <p:grpSpPr>
          <a:xfrm>
            <a:off x="4296392" y="3890805"/>
            <a:ext cx="2328695" cy="1859041"/>
            <a:chOff x="6366029" y="2587551"/>
            <a:chExt cx="3355560" cy="2184840"/>
          </a:xfrm>
        </p:grpSpPr>
        <mc:AlternateContent xmlns:mc="http://schemas.openxmlformats.org/markup-compatibility/2006" xmlns:p14="http://schemas.microsoft.com/office/powerpoint/2010/main">
          <mc:Choice Requires="p14">
            <p:contentPart p14:bwMode="auto" r:id="rId21">
              <p14:nvContentPartPr>
                <p14:cNvPr id="20" name="Encre 19">
                  <a:extLst>
                    <a:ext uri="{FF2B5EF4-FFF2-40B4-BE49-F238E27FC236}">
                      <a16:creationId xmlns:a16="http://schemas.microsoft.com/office/drawing/2014/main" id="{D57FC71E-3BC5-4029-BE01-68885A42D4DB}"/>
                    </a:ext>
                  </a:extLst>
                </p14:cNvPr>
                <p14:cNvContentPartPr/>
                <p14:nvPr/>
              </p14:nvContentPartPr>
              <p14:xfrm>
                <a:off x="7409669" y="2587551"/>
                <a:ext cx="2311920" cy="2184840"/>
              </p14:xfrm>
            </p:contentPart>
          </mc:Choice>
          <mc:Fallback xmlns="">
            <p:pic>
              <p:nvPicPr>
                <p:cNvPr id="20" name="Encre 19">
                  <a:extLst>
                    <a:ext uri="{FF2B5EF4-FFF2-40B4-BE49-F238E27FC236}">
                      <a16:creationId xmlns:a16="http://schemas.microsoft.com/office/drawing/2014/main" id="{D57FC71E-3BC5-4029-BE01-68885A42D4DB}"/>
                    </a:ext>
                  </a:extLst>
                </p:cNvPr>
                <p:cNvPicPr/>
                <p:nvPr/>
              </p:nvPicPr>
              <p:blipFill>
                <a:blip r:embed="rId22"/>
                <a:stretch>
                  <a:fillRect/>
                </a:stretch>
              </p:blipFill>
              <p:spPr>
                <a:xfrm>
                  <a:off x="7319412" y="2513510"/>
                  <a:ext cx="2492952" cy="2332499"/>
                </a:xfrm>
                <a:prstGeom prst="rect">
                  <a:avLst/>
                </a:prstGeom>
              </p:spPr>
            </p:pic>
          </mc:Fallback>
        </mc:AlternateContent>
        <p:grpSp>
          <p:nvGrpSpPr>
            <p:cNvPr id="21" name="Groupe 20">
              <a:extLst>
                <a:ext uri="{FF2B5EF4-FFF2-40B4-BE49-F238E27FC236}">
                  <a16:creationId xmlns:a16="http://schemas.microsoft.com/office/drawing/2014/main" id="{A1015FA9-BB71-4214-8FCB-428F295025FF}"/>
                </a:ext>
              </a:extLst>
            </p:cNvPr>
            <p:cNvGrpSpPr/>
            <p:nvPr/>
          </p:nvGrpSpPr>
          <p:grpSpPr>
            <a:xfrm>
              <a:off x="7717109" y="2913351"/>
              <a:ext cx="869400" cy="356400"/>
              <a:chOff x="7717109" y="2913351"/>
              <a:chExt cx="869400" cy="356400"/>
            </a:xfrm>
          </p:grpSpPr>
          <mc:AlternateContent xmlns:mc="http://schemas.openxmlformats.org/markup-compatibility/2006" xmlns:p14="http://schemas.microsoft.com/office/powerpoint/2010/main">
            <mc:Choice Requires="p14">
              <p:contentPart p14:bwMode="auto" r:id="rId23">
                <p14:nvContentPartPr>
                  <p14:cNvPr id="30" name="Encre 29">
                    <a:extLst>
                      <a:ext uri="{FF2B5EF4-FFF2-40B4-BE49-F238E27FC236}">
                        <a16:creationId xmlns:a16="http://schemas.microsoft.com/office/drawing/2014/main" id="{5514DC9E-FB7E-4843-B726-1E812E17E1EC}"/>
                      </a:ext>
                    </a:extLst>
                  </p14:cNvPr>
                  <p14:cNvContentPartPr/>
                  <p14:nvPr/>
                </p14:nvContentPartPr>
                <p14:xfrm>
                  <a:off x="7717109" y="2913351"/>
                  <a:ext cx="306360" cy="227880"/>
                </p14:xfrm>
              </p:contentPart>
            </mc:Choice>
            <mc:Fallback xmlns="">
              <p:pic>
                <p:nvPicPr>
                  <p:cNvPr id="30" name="Encre 29">
                    <a:extLst>
                      <a:ext uri="{FF2B5EF4-FFF2-40B4-BE49-F238E27FC236}">
                        <a16:creationId xmlns:a16="http://schemas.microsoft.com/office/drawing/2014/main" id="{5514DC9E-FB7E-4843-B726-1E812E17E1EC}"/>
                      </a:ext>
                    </a:extLst>
                  </p:cNvPr>
                  <p:cNvPicPr/>
                  <p:nvPr/>
                </p:nvPicPr>
                <p:blipFill>
                  <a:blip r:embed="rId24"/>
                  <a:stretch>
                    <a:fillRect/>
                  </a:stretch>
                </p:blipFill>
                <p:spPr>
                  <a:xfrm>
                    <a:off x="7665271" y="2871418"/>
                    <a:ext cx="409517" cy="31217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1" name="Encre 30">
                    <a:extLst>
                      <a:ext uri="{FF2B5EF4-FFF2-40B4-BE49-F238E27FC236}">
                        <a16:creationId xmlns:a16="http://schemas.microsoft.com/office/drawing/2014/main" id="{87407EC0-ECDA-4070-A7F2-5680D841F16D}"/>
                      </a:ext>
                    </a:extLst>
                  </p14:cNvPr>
                  <p14:cNvContentPartPr/>
                  <p14:nvPr/>
                </p14:nvContentPartPr>
                <p14:xfrm>
                  <a:off x="7849589" y="2984271"/>
                  <a:ext cx="360" cy="360"/>
                </p14:xfrm>
              </p:contentPart>
            </mc:Choice>
            <mc:Fallback xmlns="">
              <p:pic>
                <p:nvPicPr>
                  <p:cNvPr id="31" name="Encre 30">
                    <a:extLst>
                      <a:ext uri="{FF2B5EF4-FFF2-40B4-BE49-F238E27FC236}">
                        <a16:creationId xmlns:a16="http://schemas.microsoft.com/office/drawing/2014/main" id="{87407EC0-ECDA-4070-A7F2-5680D841F16D}"/>
                      </a:ext>
                    </a:extLst>
                  </p:cNvPr>
                  <p:cNvPicPr/>
                  <p:nvPr/>
                </p:nvPicPr>
                <p:blipFill>
                  <a:blip r:embed="rId9"/>
                  <a:stretch>
                    <a:fillRect/>
                  </a:stretch>
                </p:blipFill>
                <p:spPr>
                  <a:xfrm>
                    <a:off x="7813589" y="29486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2" name="Encre 31">
                    <a:extLst>
                      <a:ext uri="{FF2B5EF4-FFF2-40B4-BE49-F238E27FC236}">
                        <a16:creationId xmlns:a16="http://schemas.microsoft.com/office/drawing/2014/main" id="{D29D39B7-C83F-40DD-979B-80BEFCBF7FA5}"/>
                      </a:ext>
                    </a:extLst>
                  </p14:cNvPr>
                  <p14:cNvContentPartPr/>
                  <p14:nvPr/>
                </p14:nvContentPartPr>
                <p14:xfrm>
                  <a:off x="8278709" y="3042951"/>
                  <a:ext cx="307800" cy="226800"/>
                </p14:xfrm>
              </p:contentPart>
            </mc:Choice>
            <mc:Fallback xmlns="">
              <p:pic>
                <p:nvPicPr>
                  <p:cNvPr id="32" name="Encre 31">
                    <a:extLst>
                      <a:ext uri="{FF2B5EF4-FFF2-40B4-BE49-F238E27FC236}">
                        <a16:creationId xmlns:a16="http://schemas.microsoft.com/office/drawing/2014/main" id="{D29D39B7-C83F-40DD-979B-80BEFCBF7FA5}"/>
                      </a:ext>
                    </a:extLst>
                  </p:cNvPr>
                  <p:cNvPicPr/>
                  <p:nvPr/>
                </p:nvPicPr>
                <p:blipFill>
                  <a:blip r:embed="rId27"/>
                  <a:stretch>
                    <a:fillRect/>
                  </a:stretch>
                </p:blipFill>
                <p:spPr>
                  <a:xfrm>
                    <a:off x="8226891" y="3001061"/>
                    <a:ext cx="410918" cy="311004"/>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33" name="Encre 32">
                    <a:extLst>
                      <a:ext uri="{FF2B5EF4-FFF2-40B4-BE49-F238E27FC236}">
                        <a16:creationId xmlns:a16="http://schemas.microsoft.com/office/drawing/2014/main" id="{72DABA14-ACDF-4773-BD28-186E3BD0D5BC}"/>
                      </a:ext>
                    </a:extLst>
                  </p14:cNvPr>
                  <p14:cNvContentPartPr/>
                  <p14:nvPr/>
                </p14:nvContentPartPr>
                <p14:xfrm>
                  <a:off x="8436029" y="3148431"/>
                  <a:ext cx="360" cy="360"/>
                </p14:xfrm>
              </p:contentPart>
            </mc:Choice>
            <mc:Fallback xmlns="">
              <p:pic>
                <p:nvPicPr>
                  <p:cNvPr id="33" name="Encre 32">
                    <a:extLst>
                      <a:ext uri="{FF2B5EF4-FFF2-40B4-BE49-F238E27FC236}">
                        <a16:creationId xmlns:a16="http://schemas.microsoft.com/office/drawing/2014/main" id="{72DABA14-ACDF-4773-BD28-186E3BD0D5BC}"/>
                      </a:ext>
                    </a:extLst>
                  </p:cNvPr>
                  <p:cNvPicPr/>
                  <p:nvPr/>
                </p:nvPicPr>
                <p:blipFill>
                  <a:blip r:embed="rId9"/>
                  <a:stretch>
                    <a:fillRect/>
                  </a:stretch>
                </p:blipFill>
                <p:spPr>
                  <a:xfrm>
                    <a:off x="8400389" y="3112431"/>
                    <a:ext cx="72000" cy="72000"/>
                  </a:xfrm>
                  <a:prstGeom prst="rect">
                    <a:avLst/>
                  </a:prstGeom>
                </p:spPr>
              </p:pic>
            </mc:Fallback>
          </mc:AlternateContent>
        </p:grpSp>
        <p:grpSp>
          <p:nvGrpSpPr>
            <p:cNvPr id="22" name="Groupe 21">
              <a:extLst>
                <a:ext uri="{FF2B5EF4-FFF2-40B4-BE49-F238E27FC236}">
                  <a16:creationId xmlns:a16="http://schemas.microsoft.com/office/drawing/2014/main" id="{53EA493A-EB21-436D-ABDA-544F9EB0BE23}"/>
                </a:ext>
              </a:extLst>
            </p:cNvPr>
            <p:cNvGrpSpPr/>
            <p:nvPr/>
          </p:nvGrpSpPr>
          <p:grpSpPr>
            <a:xfrm>
              <a:off x="6366029" y="3683031"/>
              <a:ext cx="2278800" cy="733680"/>
              <a:chOff x="6366029" y="3683031"/>
              <a:chExt cx="2278800" cy="733680"/>
            </a:xfrm>
          </p:grpSpPr>
          <mc:AlternateContent xmlns:mc="http://schemas.openxmlformats.org/markup-compatibility/2006" xmlns:p14="http://schemas.microsoft.com/office/powerpoint/2010/main">
            <mc:Choice Requires="p14">
              <p:contentPart p14:bwMode="auto" r:id="rId29">
                <p14:nvContentPartPr>
                  <p14:cNvPr id="23" name="Encre 22">
                    <a:extLst>
                      <a:ext uri="{FF2B5EF4-FFF2-40B4-BE49-F238E27FC236}">
                        <a16:creationId xmlns:a16="http://schemas.microsoft.com/office/drawing/2014/main" id="{FEE67C86-5047-44F9-BA87-799006E819ED}"/>
                      </a:ext>
                    </a:extLst>
                  </p14:cNvPr>
                  <p14:cNvContentPartPr/>
                  <p14:nvPr/>
                </p14:nvContentPartPr>
                <p14:xfrm>
                  <a:off x="8031029" y="3683031"/>
                  <a:ext cx="360" cy="360"/>
                </p14:xfrm>
              </p:contentPart>
            </mc:Choice>
            <mc:Fallback xmlns="">
              <p:pic>
                <p:nvPicPr>
                  <p:cNvPr id="23" name="Encre 22">
                    <a:extLst>
                      <a:ext uri="{FF2B5EF4-FFF2-40B4-BE49-F238E27FC236}">
                        <a16:creationId xmlns:a16="http://schemas.microsoft.com/office/drawing/2014/main" id="{FEE67C86-5047-44F9-BA87-799006E819ED}"/>
                      </a:ext>
                    </a:extLst>
                  </p:cNvPr>
                  <p:cNvPicPr/>
                  <p:nvPr/>
                </p:nvPicPr>
                <p:blipFill>
                  <a:blip r:embed="rId9"/>
                  <a:stretch>
                    <a:fillRect/>
                  </a:stretch>
                </p:blipFill>
                <p:spPr>
                  <a:xfrm>
                    <a:off x="7995029" y="3647031"/>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24" name="Encre 23">
                    <a:extLst>
                      <a:ext uri="{FF2B5EF4-FFF2-40B4-BE49-F238E27FC236}">
                        <a16:creationId xmlns:a16="http://schemas.microsoft.com/office/drawing/2014/main" id="{1A0D2A06-372B-4090-ABB8-B61497A788E8}"/>
                      </a:ext>
                    </a:extLst>
                  </p14:cNvPr>
                  <p14:cNvContentPartPr/>
                  <p14:nvPr/>
                </p14:nvContentPartPr>
                <p14:xfrm>
                  <a:off x="7914749" y="3822351"/>
                  <a:ext cx="364320" cy="243000"/>
                </p14:xfrm>
              </p:contentPart>
            </mc:Choice>
            <mc:Fallback xmlns="">
              <p:pic>
                <p:nvPicPr>
                  <p:cNvPr id="24" name="Encre 23">
                    <a:extLst>
                      <a:ext uri="{FF2B5EF4-FFF2-40B4-BE49-F238E27FC236}">
                        <a16:creationId xmlns:a16="http://schemas.microsoft.com/office/drawing/2014/main" id="{1A0D2A06-372B-4090-ABB8-B61497A788E8}"/>
                      </a:ext>
                    </a:extLst>
                  </p:cNvPr>
                  <p:cNvPicPr/>
                  <p:nvPr/>
                </p:nvPicPr>
                <p:blipFill>
                  <a:blip r:embed="rId31"/>
                  <a:stretch>
                    <a:fillRect/>
                  </a:stretch>
                </p:blipFill>
                <p:spPr>
                  <a:xfrm>
                    <a:off x="7862925" y="3780440"/>
                    <a:ext cx="467449" cy="327246"/>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25" name="Encre 24">
                    <a:extLst>
                      <a:ext uri="{FF2B5EF4-FFF2-40B4-BE49-F238E27FC236}">
                        <a16:creationId xmlns:a16="http://schemas.microsoft.com/office/drawing/2014/main" id="{DDDC9DE1-E1C0-4139-8706-79F39FFE4E06}"/>
                      </a:ext>
                    </a:extLst>
                  </p14:cNvPr>
                  <p14:cNvContentPartPr/>
                  <p14:nvPr/>
                </p14:nvContentPartPr>
                <p14:xfrm>
                  <a:off x="7910069" y="3800391"/>
                  <a:ext cx="69120" cy="39960"/>
                </p14:xfrm>
              </p:contentPart>
            </mc:Choice>
            <mc:Fallback xmlns="">
              <p:pic>
                <p:nvPicPr>
                  <p:cNvPr id="25" name="Encre 24">
                    <a:extLst>
                      <a:ext uri="{FF2B5EF4-FFF2-40B4-BE49-F238E27FC236}">
                        <a16:creationId xmlns:a16="http://schemas.microsoft.com/office/drawing/2014/main" id="{DDDC9DE1-E1C0-4139-8706-79F39FFE4E06}"/>
                      </a:ext>
                    </a:extLst>
                  </p:cNvPr>
                  <p:cNvPicPr/>
                  <p:nvPr/>
                </p:nvPicPr>
                <p:blipFill>
                  <a:blip r:embed="rId33"/>
                  <a:stretch>
                    <a:fillRect/>
                  </a:stretch>
                </p:blipFill>
                <p:spPr>
                  <a:xfrm>
                    <a:off x="7859003" y="3758748"/>
                    <a:ext cx="171768" cy="123666"/>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26" name="Encre 25">
                    <a:extLst>
                      <a:ext uri="{FF2B5EF4-FFF2-40B4-BE49-F238E27FC236}">
                        <a16:creationId xmlns:a16="http://schemas.microsoft.com/office/drawing/2014/main" id="{C64216CA-2157-4C69-8C35-F2E4EA48935F}"/>
                      </a:ext>
                    </a:extLst>
                  </p14:cNvPr>
                  <p14:cNvContentPartPr/>
                  <p14:nvPr/>
                </p14:nvContentPartPr>
                <p14:xfrm>
                  <a:off x="6366029" y="4022871"/>
                  <a:ext cx="1440720" cy="393840"/>
                </p14:xfrm>
              </p:contentPart>
            </mc:Choice>
            <mc:Fallback xmlns="">
              <p:pic>
                <p:nvPicPr>
                  <p:cNvPr id="26" name="Encre 25">
                    <a:extLst>
                      <a:ext uri="{FF2B5EF4-FFF2-40B4-BE49-F238E27FC236}">
                        <a16:creationId xmlns:a16="http://schemas.microsoft.com/office/drawing/2014/main" id="{C64216CA-2157-4C69-8C35-F2E4EA48935F}"/>
                      </a:ext>
                    </a:extLst>
                  </p:cNvPr>
                  <p:cNvPicPr/>
                  <p:nvPr/>
                </p:nvPicPr>
                <p:blipFill>
                  <a:blip r:embed="rId35"/>
                  <a:stretch>
                    <a:fillRect/>
                  </a:stretch>
                </p:blipFill>
                <p:spPr>
                  <a:xfrm>
                    <a:off x="6314686" y="3980568"/>
                    <a:ext cx="1543925" cy="478023"/>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27" name="Encre 26">
                    <a:extLst>
                      <a:ext uri="{FF2B5EF4-FFF2-40B4-BE49-F238E27FC236}">
                        <a16:creationId xmlns:a16="http://schemas.microsoft.com/office/drawing/2014/main" id="{53C3F31B-36C2-4020-8221-F26B2A42129D}"/>
                      </a:ext>
                    </a:extLst>
                  </p14:cNvPr>
                  <p14:cNvContentPartPr/>
                  <p14:nvPr/>
                </p14:nvContentPartPr>
                <p14:xfrm>
                  <a:off x="8125709" y="4072551"/>
                  <a:ext cx="508680" cy="166680"/>
                </p14:xfrm>
              </p:contentPart>
            </mc:Choice>
            <mc:Fallback xmlns="">
              <p:pic>
                <p:nvPicPr>
                  <p:cNvPr id="27" name="Encre 26">
                    <a:extLst>
                      <a:ext uri="{FF2B5EF4-FFF2-40B4-BE49-F238E27FC236}">
                        <a16:creationId xmlns:a16="http://schemas.microsoft.com/office/drawing/2014/main" id="{53C3F31B-36C2-4020-8221-F26B2A42129D}"/>
                      </a:ext>
                    </a:extLst>
                  </p:cNvPr>
                  <p:cNvPicPr/>
                  <p:nvPr/>
                </p:nvPicPr>
                <p:blipFill>
                  <a:blip r:embed="rId37"/>
                  <a:stretch>
                    <a:fillRect/>
                  </a:stretch>
                </p:blipFill>
                <p:spPr>
                  <a:xfrm>
                    <a:off x="8073856" y="4030246"/>
                    <a:ext cx="611868" cy="250866"/>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28" name="Encre 27">
                    <a:extLst>
                      <a:ext uri="{FF2B5EF4-FFF2-40B4-BE49-F238E27FC236}">
                        <a16:creationId xmlns:a16="http://schemas.microsoft.com/office/drawing/2014/main" id="{D30ABB4B-2899-471A-AEB9-8C1F83E51267}"/>
                      </a:ext>
                    </a:extLst>
                  </p14:cNvPr>
                  <p14:cNvContentPartPr/>
                  <p14:nvPr/>
                </p14:nvContentPartPr>
                <p14:xfrm>
                  <a:off x="8479589" y="4131591"/>
                  <a:ext cx="165240" cy="83160"/>
                </p14:xfrm>
              </p:contentPart>
            </mc:Choice>
            <mc:Fallback xmlns="">
              <p:pic>
                <p:nvPicPr>
                  <p:cNvPr id="28" name="Encre 27">
                    <a:extLst>
                      <a:ext uri="{FF2B5EF4-FFF2-40B4-BE49-F238E27FC236}">
                        <a16:creationId xmlns:a16="http://schemas.microsoft.com/office/drawing/2014/main" id="{D30ABB4B-2899-471A-AEB9-8C1F83E51267}"/>
                      </a:ext>
                    </a:extLst>
                  </p:cNvPr>
                  <p:cNvPicPr/>
                  <p:nvPr/>
                </p:nvPicPr>
                <p:blipFill>
                  <a:blip r:embed="rId39"/>
                  <a:stretch>
                    <a:fillRect/>
                  </a:stretch>
                </p:blipFill>
                <p:spPr>
                  <a:xfrm>
                    <a:off x="8427790" y="4089800"/>
                    <a:ext cx="268321" cy="167164"/>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9" name="Encre 28">
                    <a:extLst>
                      <a:ext uri="{FF2B5EF4-FFF2-40B4-BE49-F238E27FC236}">
                        <a16:creationId xmlns:a16="http://schemas.microsoft.com/office/drawing/2014/main" id="{2D178E24-ECF1-402A-944C-5EF271244FA6}"/>
                      </a:ext>
                    </a:extLst>
                  </p14:cNvPr>
                  <p14:cNvContentPartPr/>
                  <p14:nvPr/>
                </p14:nvContentPartPr>
                <p14:xfrm>
                  <a:off x="8505149" y="3891831"/>
                  <a:ext cx="48600" cy="214560"/>
                </p14:xfrm>
              </p:contentPart>
            </mc:Choice>
            <mc:Fallback xmlns="">
              <p:pic>
                <p:nvPicPr>
                  <p:cNvPr id="29" name="Encre 28">
                    <a:extLst>
                      <a:ext uri="{FF2B5EF4-FFF2-40B4-BE49-F238E27FC236}">
                        <a16:creationId xmlns:a16="http://schemas.microsoft.com/office/drawing/2014/main" id="{2D178E24-ECF1-402A-944C-5EF271244FA6}"/>
                      </a:ext>
                    </a:extLst>
                  </p:cNvPr>
                  <p:cNvPicPr/>
                  <p:nvPr/>
                </p:nvPicPr>
                <p:blipFill>
                  <a:blip r:embed="rId41"/>
                  <a:stretch>
                    <a:fillRect/>
                  </a:stretch>
                </p:blipFill>
                <p:spPr>
                  <a:xfrm>
                    <a:off x="8453964" y="3849511"/>
                    <a:ext cx="151487" cy="298776"/>
                  </a:xfrm>
                  <a:prstGeom prst="rect">
                    <a:avLst/>
                  </a:prstGeom>
                </p:spPr>
              </p:pic>
            </mc:Fallback>
          </mc:AlternateContent>
        </p:grpSp>
      </p:grpSp>
    </p:spTree>
    <p:extLst>
      <p:ext uri="{BB962C8B-B14F-4D97-AF65-F5344CB8AC3E}">
        <p14:creationId xmlns:p14="http://schemas.microsoft.com/office/powerpoint/2010/main" val="155472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 19">
            <a:extLst>
              <a:ext uri="{FF2B5EF4-FFF2-40B4-BE49-F238E27FC236}">
                <a16:creationId xmlns:a16="http://schemas.microsoft.com/office/drawing/2014/main" id="{CD599BD2-6117-D3D5-8710-9BE0558AA7ED}"/>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t="26492" r="28847"/>
          <a:stretch/>
        </p:blipFill>
        <p:spPr>
          <a:xfrm>
            <a:off x="1132188" y="1882264"/>
            <a:ext cx="7835542" cy="4065084"/>
          </a:xfrm>
          <a:prstGeom prst="rect">
            <a:avLst/>
          </a:prstGeom>
        </p:spPr>
      </p:pic>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cxnSp>
        <p:nvCxnSpPr>
          <p:cNvPr id="16" name="Connecteur droit 15">
            <a:extLst>
              <a:ext uri="{FF2B5EF4-FFF2-40B4-BE49-F238E27FC236}">
                <a16:creationId xmlns:a16="http://schemas.microsoft.com/office/drawing/2014/main" id="{BB25A1C4-6F69-68E3-72CB-536B5D3B1613}"/>
              </a:ext>
            </a:extLst>
          </p:cNvPr>
          <p:cNvCxnSpPr>
            <a:cxnSpLocks/>
          </p:cNvCxnSpPr>
          <p:nvPr/>
        </p:nvCxnSpPr>
        <p:spPr>
          <a:xfrm>
            <a:off x="1132189" y="2328797"/>
            <a:ext cx="1181353" cy="0"/>
          </a:xfrm>
          <a:prstGeom prst="line">
            <a:avLst/>
          </a:prstGeom>
          <a:noFill/>
          <a:ln w="28575" cap="flat" cmpd="sng" algn="ctr">
            <a:solidFill>
              <a:srgbClr val="00B050"/>
            </a:solidFill>
            <a:prstDash val="solid"/>
            <a:miter lim="800000"/>
          </a:ln>
          <a:effectLst/>
        </p:spPr>
      </p:cxnSp>
      <p:cxnSp>
        <p:nvCxnSpPr>
          <p:cNvPr id="18" name="Connecteur droit 17">
            <a:extLst>
              <a:ext uri="{FF2B5EF4-FFF2-40B4-BE49-F238E27FC236}">
                <a16:creationId xmlns:a16="http://schemas.microsoft.com/office/drawing/2014/main" id="{C4071CA3-9E7A-05A6-3DCD-16DA9560CCCF}"/>
              </a:ext>
            </a:extLst>
          </p:cNvPr>
          <p:cNvCxnSpPr>
            <a:cxnSpLocks/>
          </p:cNvCxnSpPr>
          <p:nvPr/>
        </p:nvCxnSpPr>
        <p:spPr>
          <a:xfrm>
            <a:off x="1132189" y="3110995"/>
            <a:ext cx="1016100" cy="0"/>
          </a:xfrm>
          <a:prstGeom prst="line">
            <a:avLst/>
          </a:prstGeom>
          <a:noFill/>
          <a:ln w="28575" cap="flat" cmpd="sng" algn="ctr">
            <a:solidFill>
              <a:srgbClr val="00B050"/>
            </a:solidFill>
            <a:prstDash val="solid"/>
            <a:miter lim="800000"/>
          </a:ln>
          <a:effectLst/>
        </p:spPr>
      </p:cxnSp>
      <p:cxnSp>
        <p:nvCxnSpPr>
          <p:cNvPr id="21" name="Connecteur droit 20">
            <a:extLst>
              <a:ext uri="{FF2B5EF4-FFF2-40B4-BE49-F238E27FC236}">
                <a16:creationId xmlns:a16="http://schemas.microsoft.com/office/drawing/2014/main" id="{74882615-A4E4-9B97-5132-48A1A5F8C41C}"/>
              </a:ext>
            </a:extLst>
          </p:cNvPr>
          <p:cNvCxnSpPr>
            <a:cxnSpLocks/>
          </p:cNvCxnSpPr>
          <p:nvPr/>
        </p:nvCxnSpPr>
        <p:spPr>
          <a:xfrm>
            <a:off x="1132189" y="3913390"/>
            <a:ext cx="1357623" cy="0"/>
          </a:xfrm>
          <a:prstGeom prst="line">
            <a:avLst/>
          </a:prstGeom>
          <a:noFill/>
          <a:ln w="28575" cap="flat" cmpd="sng" algn="ctr">
            <a:solidFill>
              <a:srgbClr val="00B050"/>
            </a:solidFill>
            <a:prstDash val="solid"/>
            <a:miter lim="800000"/>
          </a:ln>
          <a:effectLst/>
        </p:spPr>
      </p:cxnSp>
      <p:cxnSp>
        <p:nvCxnSpPr>
          <p:cNvPr id="23" name="Connecteur droit 22">
            <a:extLst>
              <a:ext uri="{FF2B5EF4-FFF2-40B4-BE49-F238E27FC236}">
                <a16:creationId xmlns:a16="http://schemas.microsoft.com/office/drawing/2014/main" id="{2D39559F-4384-43B5-B203-F0B92402D580}"/>
              </a:ext>
            </a:extLst>
          </p:cNvPr>
          <p:cNvCxnSpPr>
            <a:cxnSpLocks/>
          </p:cNvCxnSpPr>
          <p:nvPr/>
        </p:nvCxnSpPr>
        <p:spPr>
          <a:xfrm>
            <a:off x="2666082" y="4728638"/>
            <a:ext cx="828813" cy="0"/>
          </a:xfrm>
          <a:prstGeom prst="line">
            <a:avLst/>
          </a:prstGeom>
          <a:noFill/>
          <a:ln w="28575" cap="flat" cmpd="sng" algn="ctr">
            <a:solidFill>
              <a:srgbClr val="00B050"/>
            </a:solidFill>
            <a:prstDash val="solid"/>
            <a:miter lim="800000"/>
          </a:ln>
          <a:effectLst/>
        </p:spPr>
      </p:cxnSp>
      <p:cxnSp>
        <p:nvCxnSpPr>
          <p:cNvPr id="25" name="Connecteur droit 24">
            <a:extLst>
              <a:ext uri="{FF2B5EF4-FFF2-40B4-BE49-F238E27FC236}">
                <a16:creationId xmlns:a16="http://schemas.microsoft.com/office/drawing/2014/main" id="{75BACF6D-D090-6033-7935-2A79B3559A2E}"/>
              </a:ext>
            </a:extLst>
          </p:cNvPr>
          <p:cNvCxnSpPr>
            <a:cxnSpLocks/>
          </p:cNvCxnSpPr>
          <p:nvPr/>
        </p:nvCxnSpPr>
        <p:spPr>
          <a:xfrm>
            <a:off x="3042697" y="5521852"/>
            <a:ext cx="2124214" cy="0"/>
          </a:xfrm>
          <a:prstGeom prst="line">
            <a:avLst/>
          </a:prstGeom>
          <a:noFill/>
          <a:ln w="28575" cap="flat" cmpd="sng" algn="ctr">
            <a:solidFill>
              <a:srgbClr val="00B050"/>
            </a:solidFill>
            <a:prstDash val="solid"/>
            <a:miter lim="800000"/>
          </a:ln>
          <a:effectLst/>
        </p:spPr>
      </p:cxnSp>
      <p:cxnSp>
        <p:nvCxnSpPr>
          <p:cNvPr id="27" name="Connecteur droit 26">
            <a:extLst>
              <a:ext uri="{FF2B5EF4-FFF2-40B4-BE49-F238E27FC236}">
                <a16:creationId xmlns:a16="http://schemas.microsoft.com/office/drawing/2014/main" id="{16AC7868-513F-B35F-FAA0-85E8F4D7CB07}"/>
              </a:ext>
            </a:extLst>
          </p:cNvPr>
          <p:cNvCxnSpPr>
            <a:cxnSpLocks/>
          </p:cNvCxnSpPr>
          <p:nvPr/>
        </p:nvCxnSpPr>
        <p:spPr>
          <a:xfrm>
            <a:off x="2313542" y="2328797"/>
            <a:ext cx="1949986" cy="0"/>
          </a:xfrm>
          <a:prstGeom prst="line">
            <a:avLst/>
          </a:prstGeom>
          <a:noFill/>
          <a:ln w="28575" cap="flat" cmpd="sng" algn="ctr">
            <a:solidFill>
              <a:srgbClr val="C00000"/>
            </a:solidFill>
            <a:prstDash val="solid"/>
            <a:miter lim="800000"/>
          </a:ln>
          <a:effectLst/>
        </p:spPr>
      </p:cxnSp>
      <p:cxnSp>
        <p:nvCxnSpPr>
          <p:cNvPr id="29" name="Connecteur droit 28">
            <a:extLst>
              <a:ext uri="{FF2B5EF4-FFF2-40B4-BE49-F238E27FC236}">
                <a16:creationId xmlns:a16="http://schemas.microsoft.com/office/drawing/2014/main" id="{2D1249E4-08F5-1B43-5B53-718E61D0364A}"/>
              </a:ext>
            </a:extLst>
          </p:cNvPr>
          <p:cNvCxnSpPr>
            <a:cxnSpLocks/>
          </p:cNvCxnSpPr>
          <p:nvPr/>
        </p:nvCxnSpPr>
        <p:spPr>
          <a:xfrm>
            <a:off x="2313542" y="3110995"/>
            <a:ext cx="1181353" cy="0"/>
          </a:xfrm>
          <a:prstGeom prst="line">
            <a:avLst/>
          </a:prstGeom>
          <a:noFill/>
          <a:ln w="28575" cap="flat" cmpd="sng" algn="ctr">
            <a:solidFill>
              <a:srgbClr val="C00000"/>
            </a:solidFill>
            <a:prstDash val="solid"/>
            <a:miter lim="800000"/>
          </a:ln>
          <a:effectLst/>
        </p:spPr>
      </p:cxnSp>
      <p:cxnSp>
        <p:nvCxnSpPr>
          <p:cNvPr id="31" name="Connecteur droit 30">
            <a:extLst>
              <a:ext uri="{FF2B5EF4-FFF2-40B4-BE49-F238E27FC236}">
                <a16:creationId xmlns:a16="http://schemas.microsoft.com/office/drawing/2014/main" id="{BD654763-9CE5-7145-DAB3-3DC165BBAD4C}"/>
              </a:ext>
            </a:extLst>
          </p:cNvPr>
          <p:cNvCxnSpPr>
            <a:cxnSpLocks/>
          </p:cNvCxnSpPr>
          <p:nvPr/>
        </p:nvCxnSpPr>
        <p:spPr>
          <a:xfrm>
            <a:off x="2568307" y="3913390"/>
            <a:ext cx="2521486" cy="0"/>
          </a:xfrm>
          <a:prstGeom prst="line">
            <a:avLst/>
          </a:prstGeom>
          <a:noFill/>
          <a:ln w="28575" cap="flat" cmpd="sng" algn="ctr">
            <a:solidFill>
              <a:srgbClr val="C00000"/>
            </a:solidFill>
            <a:prstDash val="solid"/>
            <a:miter lim="800000"/>
          </a:ln>
          <a:effectLst/>
        </p:spPr>
      </p:cxnSp>
      <p:cxnSp>
        <p:nvCxnSpPr>
          <p:cNvPr id="34" name="Connecteur droit 33">
            <a:extLst>
              <a:ext uri="{FF2B5EF4-FFF2-40B4-BE49-F238E27FC236}">
                <a16:creationId xmlns:a16="http://schemas.microsoft.com/office/drawing/2014/main" id="{A0247246-CCAB-F6C6-1EB7-0EC2D542896B}"/>
              </a:ext>
            </a:extLst>
          </p:cNvPr>
          <p:cNvCxnSpPr/>
          <p:nvPr/>
        </p:nvCxnSpPr>
        <p:spPr>
          <a:xfrm>
            <a:off x="3494895" y="4728638"/>
            <a:ext cx="638175" cy="0"/>
          </a:xfrm>
          <a:prstGeom prst="line">
            <a:avLst/>
          </a:prstGeom>
          <a:noFill/>
          <a:ln w="28575" cap="flat" cmpd="sng" algn="ctr">
            <a:solidFill>
              <a:srgbClr val="C00000"/>
            </a:solidFill>
            <a:prstDash val="solid"/>
            <a:miter lim="800000"/>
          </a:ln>
          <a:effectLst/>
        </p:spPr>
      </p:cxnSp>
      <p:cxnSp>
        <p:nvCxnSpPr>
          <p:cNvPr id="35" name="Connecteur droit 34">
            <a:extLst>
              <a:ext uri="{FF2B5EF4-FFF2-40B4-BE49-F238E27FC236}">
                <a16:creationId xmlns:a16="http://schemas.microsoft.com/office/drawing/2014/main" id="{6CDD78C5-EB79-B16C-4E6C-82DC2D7D1DC8}"/>
              </a:ext>
            </a:extLst>
          </p:cNvPr>
          <p:cNvCxnSpPr>
            <a:cxnSpLocks/>
          </p:cNvCxnSpPr>
          <p:nvPr/>
        </p:nvCxnSpPr>
        <p:spPr>
          <a:xfrm>
            <a:off x="5278457" y="5521852"/>
            <a:ext cx="1904541" cy="0"/>
          </a:xfrm>
          <a:prstGeom prst="line">
            <a:avLst/>
          </a:prstGeom>
          <a:noFill/>
          <a:ln w="28575" cap="flat" cmpd="sng" algn="ctr">
            <a:solidFill>
              <a:srgbClr val="C00000"/>
            </a:solidFill>
            <a:prstDash val="solid"/>
            <a:miter lim="800000"/>
          </a:ln>
          <a:effectLst/>
        </p:spPr>
      </p:cxnSp>
      <p:cxnSp>
        <p:nvCxnSpPr>
          <p:cNvPr id="37" name="Connecteur droit 36">
            <a:extLst>
              <a:ext uri="{FF2B5EF4-FFF2-40B4-BE49-F238E27FC236}">
                <a16:creationId xmlns:a16="http://schemas.microsoft.com/office/drawing/2014/main" id="{B4015142-FD6F-7FE6-0150-51E1027C8F42}"/>
              </a:ext>
            </a:extLst>
          </p:cNvPr>
          <p:cNvCxnSpPr>
            <a:cxnSpLocks/>
          </p:cNvCxnSpPr>
          <p:nvPr/>
        </p:nvCxnSpPr>
        <p:spPr>
          <a:xfrm>
            <a:off x="3527946" y="3110995"/>
            <a:ext cx="1672016" cy="0"/>
          </a:xfrm>
          <a:prstGeom prst="line">
            <a:avLst/>
          </a:prstGeom>
          <a:noFill/>
          <a:ln w="28575" cap="flat" cmpd="sng" algn="ctr">
            <a:solidFill>
              <a:sysClr val="windowText" lastClr="000000"/>
            </a:solidFill>
            <a:prstDash val="solid"/>
            <a:miter lim="800000"/>
          </a:ln>
          <a:effectLst/>
        </p:spPr>
      </p:cxnSp>
      <p:cxnSp>
        <p:nvCxnSpPr>
          <p:cNvPr id="39" name="Connecteur droit 38">
            <a:extLst>
              <a:ext uri="{FF2B5EF4-FFF2-40B4-BE49-F238E27FC236}">
                <a16:creationId xmlns:a16="http://schemas.microsoft.com/office/drawing/2014/main" id="{1036F640-AB05-98B9-58AB-09AE10C3FEDD}"/>
              </a:ext>
            </a:extLst>
          </p:cNvPr>
          <p:cNvCxnSpPr>
            <a:cxnSpLocks/>
          </p:cNvCxnSpPr>
          <p:nvPr/>
        </p:nvCxnSpPr>
        <p:spPr>
          <a:xfrm>
            <a:off x="5199962" y="3913390"/>
            <a:ext cx="1123720" cy="0"/>
          </a:xfrm>
          <a:prstGeom prst="line">
            <a:avLst/>
          </a:prstGeom>
          <a:noFill/>
          <a:ln w="28575" cap="flat" cmpd="sng" algn="ctr">
            <a:solidFill>
              <a:sysClr val="windowText" lastClr="000000"/>
            </a:solidFill>
            <a:prstDash val="solid"/>
            <a:miter lim="800000"/>
          </a:ln>
          <a:effectLst/>
        </p:spPr>
      </p:cxnSp>
      <p:cxnSp>
        <p:nvCxnSpPr>
          <p:cNvPr id="41" name="Connecteur droit 40">
            <a:extLst>
              <a:ext uri="{FF2B5EF4-FFF2-40B4-BE49-F238E27FC236}">
                <a16:creationId xmlns:a16="http://schemas.microsoft.com/office/drawing/2014/main" id="{12FE240E-4E68-5840-A190-66D457583B42}"/>
              </a:ext>
            </a:extLst>
          </p:cNvPr>
          <p:cNvCxnSpPr>
            <a:cxnSpLocks/>
          </p:cNvCxnSpPr>
          <p:nvPr/>
        </p:nvCxnSpPr>
        <p:spPr>
          <a:xfrm>
            <a:off x="4156974" y="4725241"/>
            <a:ext cx="1692983" cy="0"/>
          </a:xfrm>
          <a:prstGeom prst="line">
            <a:avLst/>
          </a:prstGeom>
          <a:noFill/>
          <a:ln w="28575" cap="flat" cmpd="sng" algn="ctr">
            <a:solidFill>
              <a:sysClr val="windowText" lastClr="000000"/>
            </a:solidFill>
            <a:prstDash val="solid"/>
            <a:miter lim="800000"/>
          </a:ln>
          <a:effectLst/>
        </p:spPr>
      </p:cxnSp>
      <p:cxnSp>
        <p:nvCxnSpPr>
          <p:cNvPr id="43" name="Connecteur droit 42">
            <a:extLst>
              <a:ext uri="{FF2B5EF4-FFF2-40B4-BE49-F238E27FC236}">
                <a16:creationId xmlns:a16="http://schemas.microsoft.com/office/drawing/2014/main" id="{304CADEA-CFC9-1428-981C-66B07FA27AC2}"/>
              </a:ext>
            </a:extLst>
          </p:cNvPr>
          <p:cNvCxnSpPr>
            <a:cxnSpLocks/>
          </p:cNvCxnSpPr>
          <p:nvPr/>
        </p:nvCxnSpPr>
        <p:spPr>
          <a:xfrm>
            <a:off x="7182998" y="5521852"/>
            <a:ext cx="1410159" cy="0"/>
          </a:xfrm>
          <a:prstGeom prst="line">
            <a:avLst/>
          </a:prstGeom>
          <a:noFill/>
          <a:ln w="28575" cap="flat" cmpd="sng" algn="ctr">
            <a:solidFill>
              <a:sysClr val="windowText" lastClr="000000"/>
            </a:solidFill>
            <a:prstDash val="solid"/>
            <a:miter lim="800000"/>
          </a:ln>
          <a:effectLst/>
        </p:spPr>
      </p:cxnSp>
      <p:cxnSp>
        <p:nvCxnSpPr>
          <p:cNvPr id="45" name="Connecteur droit 44">
            <a:extLst>
              <a:ext uri="{FF2B5EF4-FFF2-40B4-BE49-F238E27FC236}">
                <a16:creationId xmlns:a16="http://schemas.microsoft.com/office/drawing/2014/main" id="{FA61A0AE-BB00-4F28-751D-0BE88846A121}"/>
              </a:ext>
            </a:extLst>
          </p:cNvPr>
          <p:cNvCxnSpPr>
            <a:cxnSpLocks/>
          </p:cNvCxnSpPr>
          <p:nvPr/>
        </p:nvCxnSpPr>
        <p:spPr>
          <a:xfrm>
            <a:off x="5200367" y="3110995"/>
            <a:ext cx="1784327" cy="0"/>
          </a:xfrm>
          <a:prstGeom prst="line">
            <a:avLst/>
          </a:prstGeom>
          <a:noFill/>
          <a:ln w="28575" cap="flat" cmpd="sng" algn="ctr">
            <a:solidFill>
              <a:srgbClr val="4472C4"/>
            </a:solidFill>
            <a:prstDash val="solid"/>
            <a:miter lim="800000"/>
          </a:ln>
          <a:effectLst/>
        </p:spPr>
      </p:cxnSp>
      <p:cxnSp>
        <p:nvCxnSpPr>
          <p:cNvPr id="47" name="Connecteur droit 46">
            <a:extLst>
              <a:ext uri="{FF2B5EF4-FFF2-40B4-BE49-F238E27FC236}">
                <a16:creationId xmlns:a16="http://schemas.microsoft.com/office/drawing/2014/main" id="{AA0A705B-C404-006A-2D59-E0EA703C8D1B}"/>
              </a:ext>
            </a:extLst>
          </p:cNvPr>
          <p:cNvCxnSpPr>
            <a:cxnSpLocks/>
          </p:cNvCxnSpPr>
          <p:nvPr/>
        </p:nvCxnSpPr>
        <p:spPr>
          <a:xfrm>
            <a:off x="1119444" y="5521852"/>
            <a:ext cx="1766975" cy="0"/>
          </a:xfrm>
          <a:prstGeom prst="line">
            <a:avLst/>
          </a:prstGeom>
          <a:noFill/>
          <a:ln w="28575" cap="flat" cmpd="sng" algn="ctr">
            <a:solidFill>
              <a:srgbClr val="4472C4"/>
            </a:solidFill>
            <a:prstDash val="solid"/>
            <a:miter lim="800000"/>
          </a:ln>
          <a:effectLst/>
        </p:spPr>
      </p:cxnSp>
    </p:spTree>
    <p:extLst>
      <p:ext uri="{BB962C8B-B14F-4D97-AF65-F5344CB8AC3E}">
        <p14:creationId xmlns:p14="http://schemas.microsoft.com/office/powerpoint/2010/main" val="1035424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875FE6-31F8-486D-A8CC-8E736A872004}"/>
              </a:ext>
            </a:extLst>
          </p:cNvPr>
          <p:cNvSpPr>
            <a:spLocks noGrp="1"/>
          </p:cNvSpPr>
          <p:nvPr>
            <p:ph type="title"/>
          </p:nvPr>
        </p:nvSpPr>
        <p:spPr/>
        <p:txBody>
          <a:bodyPr/>
          <a:lstStyle/>
          <a:p>
            <a:r>
              <a:rPr lang="fr-FR" dirty="0"/>
              <a:t>Exercices :</a:t>
            </a:r>
          </a:p>
        </p:txBody>
      </p:sp>
      <p:pic>
        <p:nvPicPr>
          <p:cNvPr id="5" name="Espace réservé du contenu 4">
            <a:extLst>
              <a:ext uri="{FF2B5EF4-FFF2-40B4-BE49-F238E27FC236}">
                <a16:creationId xmlns:a16="http://schemas.microsoft.com/office/drawing/2014/main" id="{839C7F7E-84B9-4D87-AEC8-BF20F8B240E0}"/>
              </a:ext>
            </a:extLst>
          </p:cNvPr>
          <p:cNvPicPr>
            <a:picLocks noGrp="1" noChangeAspect="1"/>
          </p:cNvPicPr>
          <p:nvPr>
            <p:ph idx="1"/>
          </p:nvPr>
        </p:nvPicPr>
        <p:blipFill>
          <a:blip r:embed="rId2"/>
          <a:stretch>
            <a:fillRect/>
          </a:stretch>
        </p:blipFill>
        <p:spPr>
          <a:xfrm>
            <a:off x="3920331" y="1792574"/>
            <a:ext cx="4351338" cy="4351338"/>
          </a:xfrm>
          <a:prstGeom prst="rect">
            <a:avLst/>
          </a:prstGeom>
        </p:spPr>
      </p:pic>
      <p:sp>
        <p:nvSpPr>
          <p:cNvPr id="4" name="Espace réservé du pied de page 3">
            <a:extLst>
              <a:ext uri="{FF2B5EF4-FFF2-40B4-BE49-F238E27FC236}">
                <a16:creationId xmlns:a16="http://schemas.microsoft.com/office/drawing/2014/main" id="{F2CFBA6E-58C1-4167-924C-6B77BD0BFA4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908991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19" name="Image 18">
            <a:extLst>
              <a:ext uri="{FF2B5EF4-FFF2-40B4-BE49-F238E27FC236}">
                <a16:creationId xmlns:a16="http://schemas.microsoft.com/office/drawing/2014/main" id="{D985940A-2325-7A45-F692-15DE2BF6B06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51915" y="959171"/>
            <a:ext cx="9518856" cy="2635521"/>
          </a:xfrm>
          <a:prstGeom prst="rect">
            <a:avLst/>
          </a:prstGeom>
        </p:spPr>
      </p:pic>
    </p:spTree>
    <p:extLst>
      <p:ext uri="{BB962C8B-B14F-4D97-AF65-F5344CB8AC3E}">
        <p14:creationId xmlns:p14="http://schemas.microsoft.com/office/powerpoint/2010/main" val="3830730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19" name="Image 18">
            <a:extLst>
              <a:ext uri="{FF2B5EF4-FFF2-40B4-BE49-F238E27FC236}">
                <a16:creationId xmlns:a16="http://schemas.microsoft.com/office/drawing/2014/main" id="{D1633935-1CE5-7A1B-FA21-8A866971439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581572" y="1091046"/>
            <a:ext cx="8444113" cy="2337953"/>
          </a:xfrm>
          <a:prstGeom prst="rect">
            <a:avLst/>
          </a:prstGeom>
        </p:spPr>
      </p:pic>
    </p:spTree>
    <p:extLst>
      <p:ext uri="{BB962C8B-B14F-4D97-AF65-F5344CB8AC3E}">
        <p14:creationId xmlns:p14="http://schemas.microsoft.com/office/powerpoint/2010/main" val="77800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6" name="Espace réservé du pied de page 5">
            <a:extLst>
              <a:ext uri="{FF2B5EF4-FFF2-40B4-BE49-F238E27FC236}">
                <a16:creationId xmlns:a16="http://schemas.microsoft.com/office/drawing/2014/main" id="{F561B801-7BFA-4C69-93CC-AFA4DF7B19B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lirons la suite.</a:t>
            </a:r>
          </a:p>
          <a:p>
            <a:pPr>
              <a:lnSpc>
                <a:spcPct val="150000"/>
              </a:lnSpc>
            </a:pPr>
            <a:r>
              <a:rPr lang="fr-FR" dirty="0">
                <a:latin typeface="Arial" panose="020B0604020202020204" pitchFamily="34" charset="0"/>
                <a:cs typeface="Arial" panose="020B0604020202020204" pitchFamily="34" charset="0"/>
              </a:rPr>
              <a:t>Et nous préparerons la dictée.</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la semaine.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voisins</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capturé</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le premier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le mouton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chemeClr val="accent6">
                    <a:lumMod val="75000"/>
                  </a:schemeClr>
                </a:solidFill>
                <a:latin typeface="CrayonL" panose="00000500000000000000" pitchFamily="2" charset="0"/>
                <a:cs typeface="Arial" panose="020B0604020202020204" pitchFamily="34" charset="0"/>
              </a:rPr>
              <a:t>riche</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9083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ce soir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58618" y="2946715"/>
            <a:ext cx="3678778" cy="10516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5">
                    <a:lumMod val="75000"/>
                  </a:schemeClr>
                </a:solidFill>
                <a:latin typeface="Arial" panose="020B0604020202020204" pitchFamily="34" charset="0"/>
                <a:cs typeface="Arial" panose="020B0604020202020204" pitchFamily="34" charset="0"/>
              </a:rPr>
              <a:t>la bergerie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65617" y="3400577"/>
            <a:ext cx="2828010"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aussitôt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pauvre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370313" y="4182391"/>
            <a:ext cx="3884338" cy="838376"/>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nous partagerons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56545" y="5466395"/>
            <a:ext cx="2646154" cy="84108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sans crainte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477523" y="4488417"/>
            <a:ext cx="4344102"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alléger</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mystérieux</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adroit</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la scène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765617" y="2353527"/>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bicoque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oncle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7819935" y="2512465"/>
            <a:ext cx="3961382"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Il vaudra cher.</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998246" y="4537288"/>
            <a:ext cx="4344102"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rgbClr val="CC0000"/>
                </a:solidFill>
                <a:latin typeface="CrayonL" panose="00000500000000000000" pitchFamily="2" charset="0"/>
                <a:cs typeface="Arial" panose="020B0604020202020204" pitchFamily="34" charset="0"/>
              </a:rPr>
              <a:t>les profits </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540873" y="1087127"/>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choisir</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60994" y="1188810"/>
            <a:ext cx="2107866" cy="911498"/>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son fardeau</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sa voix </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13796" y="1928172"/>
            <a:ext cx="2259784" cy="816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tromper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8637007" y="448130"/>
            <a:ext cx="3059260"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du lard</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811307" y="1263830"/>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une ruse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60974" y="3148869"/>
            <a:ext cx="4507886"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solidFill>
                  <a:schemeClr val="accent5">
                    <a:lumMod val="75000"/>
                  </a:schemeClr>
                </a:solidFill>
                <a:latin typeface="Arial" panose="020B0604020202020204" pitchFamily="34" charset="0"/>
                <a:cs typeface="Arial" panose="020B0604020202020204" pitchFamily="34" charset="0"/>
              </a:rPr>
              <a:t>les broussailles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4588678" y="4061822"/>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soulier</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28079" y="3014117"/>
            <a:ext cx="349610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comprendre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mes dents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910493" y="489316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son stratagème .</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2" y="5763928"/>
            <a:ext cx="4376161"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le bois</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19255" y="3264794"/>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plaisir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760994" y="2315821"/>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nécessaire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longtemps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312858" y="2383674"/>
            <a:ext cx="3728951" cy="103879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long chemin</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084249" y="3950775"/>
            <a:ext cx="3728950" cy="1298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solidFill>
                  <a:srgbClr val="CC0000"/>
                </a:solidFill>
                <a:latin typeface="CrayonL" panose="00000500000000000000" pitchFamily="2" charset="0"/>
                <a:cs typeface="Arial" panose="020B0604020202020204" pitchFamily="34" charset="0"/>
              </a:rPr>
              <a:t>éloigner</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C442A9-6E65-40CE-9FCD-C4121042C610}"/>
              </a:ext>
            </a:extLst>
          </p:cNvPr>
          <p:cNvSpPr>
            <a:spLocks noGrp="1"/>
          </p:cNvSpPr>
          <p:nvPr>
            <p:ph type="title"/>
          </p:nvPr>
        </p:nvSpPr>
        <p:spPr>
          <a:xfrm>
            <a:off x="769545" y="365125"/>
            <a:ext cx="10584255" cy="1325563"/>
          </a:xfrm>
        </p:spPr>
        <p:txBody>
          <a:bodyPr>
            <a:normAutofit/>
          </a:bodyPr>
          <a:lstStyle/>
          <a:p>
            <a:r>
              <a:rPr lang="fr-FR" sz="4000" dirty="0"/>
              <a:t>Le texte de cette semaine est </a:t>
            </a:r>
            <a:r>
              <a:rPr lang="fr-FR" sz="4000" b="1" dirty="0"/>
              <a:t>un conte québécois.</a:t>
            </a:r>
            <a:endParaRPr lang="fr-FR" sz="4000" dirty="0"/>
          </a:p>
        </p:txBody>
      </p:sp>
      <p:sp>
        <p:nvSpPr>
          <p:cNvPr id="3" name="Espace réservé du contenu 2">
            <a:extLst>
              <a:ext uri="{FF2B5EF4-FFF2-40B4-BE49-F238E27FC236}">
                <a16:creationId xmlns:a16="http://schemas.microsoft.com/office/drawing/2014/main" id="{43B488F2-6FC9-4757-9386-8D0B398E414F}"/>
              </a:ext>
            </a:extLst>
          </p:cNvPr>
          <p:cNvSpPr>
            <a:spLocks noGrp="1"/>
          </p:cNvSpPr>
          <p:nvPr>
            <p:ph idx="1"/>
          </p:nvPr>
        </p:nvSpPr>
        <p:spPr>
          <a:xfrm>
            <a:off x="429659" y="1465243"/>
            <a:ext cx="11160086" cy="5027632"/>
          </a:xfrm>
        </p:spPr>
        <p:txBody>
          <a:bodyPr>
            <a:normAutofit/>
          </a:bodyPr>
          <a:lstStyle/>
          <a:p>
            <a:pPr marL="0" indent="0">
              <a:lnSpc>
                <a:spcPct val="170000"/>
              </a:lnSpc>
              <a:buNone/>
            </a:pPr>
            <a:endParaRPr lang="fr-FR" dirty="0"/>
          </a:p>
          <a:p>
            <a:pPr marL="0" indent="0">
              <a:lnSpc>
                <a:spcPct val="170000"/>
              </a:lnSpc>
              <a:buNone/>
            </a:pPr>
            <a:r>
              <a:rPr lang="fr-FR" dirty="0"/>
              <a:t>C’est une histoire transmise à l’oral, de génération en génération, pour faire apprendre des choses aux plus jeunes.</a:t>
            </a:r>
          </a:p>
          <a:p>
            <a:pPr marL="0" indent="0">
              <a:lnSpc>
                <a:spcPct val="170000"/>
              </a:lnSpc>
              <a:buNone/>
            </a:pPr>
            <a:r>
              <a:rPr lang="fr-FR" dirty="0"/>
              <a:t>Le Texte de cette semaine s’appelle « les trois moutons».</a:t>
            </a:r>
          </a:p>
          <a:p>
            <a:pPr marL="0" indent="0">
              <a:lnSpc>
                <a:spcPct val="170000"/>
              </a:lnSpc>
              <a:buNone/>
            </a:pPr>
            <a:r>
              <a:rPr lang="fr-FR" dirty="0"/>
              <a:t>Il est un peu plus long que d’habitude.</a:t>
            </a:r>
          </a:p>
        </p:txBody>
      </p:sp>
      <p:sp>
        <p:nvSpPr>
          <p:cNvPr id="4" name="Espace réservé du pied de page 3">
            <a:extLst>
              <a:ext uri="{FF2B5EF4-FFF2-40B4-BE49-F238E27FC236}">
                <a16:creationId xmlns:a16="http://schemas.microsoft.com/office/drawing/2014/main" id="{A05E74B8-052F-4D25-9E2C-DD5CDD7A670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54442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CF1E3BD7-2F48-8B14-A136-57E0D3E0A40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7910726" y="747671"/>
            <a:ext cx="4073043" cy="2443826"/>
          </a:xfrm>
          <a:prstGeom prst="rect">
            <a:avLst/>
          </a:prstGeom>
        </p:spPr>
      </p:pic>
      <p:sp>
        <p:nvSpPr>
          <p:cNvPr id="2" name="Titre 1">
            <a:extLst>
              <a:ext uri="{FF2B5EF4-FFF2-40B4-BE49-F238E27FC236}">
                <a16:creationId xmlns:a16="http://schemas.microsoft.com/office/drawing/2014/main" id="{69FE3FCA-0CDC-4F8B-82DA-EBFA728C1704}"/>
              </a:ext>
            </a:extLst>
          </p:cNvPr>
          <p:cNvSpPr>
            <a:spLocks noGrp="1"/>
          </p:cNvSpPr>
          <p:nvPr>
            <p:ph type="title"/>
          </p:nvPr>
        </p:nvSpPr>
        <p:spPr/>
        <p:txBody>
          <a:bodyPr/>
          <a:lstStyle/>
          <a:p>
            <a:r>
              <a:rPr lang="fr-FR" dirty="0"/>
              <a:t>Le Québec. </a:t>
            </a:r>
          </a:p>
        </p:txBody>
      </p:sp>
      <p:sp>
        <p:nvSpPr>
          <p:cNvPr id="4" name="Espace réservé du pied de page 3">
            <a:extLst>
              <a:ext uri="{FF2B5EF4-FFF2-40B4-BE49-F238E27FC236}">
                <a16:creationId xmlns:a16="http://schemas.microsoft.com/office/drawing/2014/main" id="{285F4237-F2BA-4615-81C7-2CDF70D2EDA5}"/>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A172CAE2-BC03-4D3A-9EE5-30EB933635FC}"/>
              </a:ext>
            </a:extLst>
          </p:cNvPr>
          <p:cNvSpPr txBox="1"/>
          <p:nvPr/>
        </p:nvSpPr>
        <p:spPr>
          <a:xfrm>
            <a:off x="569516" y="2078059"/>
            <a:ext cx="7609894" cy="3416000"/>
          </a:xfrm>
          <a:prstGeom prst="rect">
            <a:avLst/>
          </a:prstGeom>
          <a:noFill/>
        </p:spPr>
        <p:txBody>
          <a:bodyPr wrap="square" rtlCol="0">
            <a:spAutoFit/>
          </a:bodyPr>
          <a:lstStyle/>
          <a:p>
            <a:pPr>
              <a:lnSpc>
                <a:spcPct val="200000"/>
              </a:lnSpc>
            </a:pPr>
            <a:r>
              <a:rPr lang="fr-FR" sz="2800" dirty="0">
                <a:latin typeface="Arial" panose="020B0604020202020204" pitchFamily="34" charset="0"/>
                <a:cs typeface="Arial" panose="020B0604020202020204" pitchFamily="34" charset="0"/>
              </a:rPr>
              <a:t>Le Québec est une province du Canada.</a:t>
            </a:r>
          </a:p>
          <a:p>
            <a:pPr>
              <a:lnSpc>
                <a:spcPct val="200000"/>
              </a:lnSpc>
            </a:pPr>
            <a:r>
              <a:rPr lang="fr-FR" sz="2800" dirty="0">
                <a:latin typeface="Arial" panose="020B0604020202020204" pitchFamily="34" charset="0"/>
                <a:cs typeface="Arial" panose="020B0604020202020204" pitchFamily="34" charset="0"/>
              </a:rPr>
              <a:t>La capitale du Québec est la Ville de Québec et sa métropole est Montréal. La langue officielle de la province est le français.</a:t>
            </a:r>
            <a:endParaRPr lang="fr-FR" dirty="0"/>
          </a:p>
        </p:txBody>
      </p:sp>
      <p:sp>
        <p:nvSpPr>
          <p:cNvPr id="8" name="Signe Plus 7">
            <a:extLst>
              <a:ext uri="{FF2B5EF4-FFF2-40B4-BE49-F238E27FC236}">
                <a16:creationId xmlns:a16="http://schemas.microsoft.com/office/drawing/2014/main" id="{A35F9BBF-BC02-4DAD-AA24-A02064E49034}"/>
              </a:ext>
            </a:extLst>
          </p:cNvPr>
          <p:cNvSpPr/>
          <p:nvPr/>
        </p:nvSpPr>
        <p:spPr>
          <a:xfrm rot="19217837">
            <a:off x="8958781" y="1281364"/>
            <a:ext cx="172016" cy="199177"/>
          </a:xfrm>
          <a:prstGeom prst="math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a:extLst>
              <a:ext uri="{FF2B5EF4-FFF2-40B4-BE49-F238E27FC236}">
                <a16:creationId xmlns:a16="http://schemas.microsoft.com/office/drawing/2014/main" id="{F3B99BDA-B4BA-9A76-4D5C-618DA40EBA3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9989062" y="3293784"/>
            <a:ext cx="1633422" cy="1975333"/>
          </a:xfrm>
          <a:prstGeom prst="rect">
            <a:avLst/>
          </a:prstGeom>
        </p:spPr>
      </p:pic>
    </p:spTree>
    <p:extLst>
      <p:ext uri="{BB962C8B-B14F-4D97-AF65-F5344CB8AC3E}">
        <p14:creationId xmlns:p14="http://schemas.microsoft.com/office/powerpoint/2010/main" val="267059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7ED5AC-93FD-4D04-94C4-470318F8CE03}"/>
              </a:ext>
            </a:extLst>
          </p:cNvPr>
          <p:cNvSpPr>
            <a:spLocks noGrp="1"/>
          </p:cNvSpPr>
          <p:nvPr>
            <p:ph type="title"/>
          </p:nvPr>
        </p:nvSpPr>
        <p:spPr>
          <a:xfrm>
            <a:off x="603269" y="365125"/>
            <a:ext cx="10515600" cy="1325563"/>
          </a:xfrm>
        </p:spPr>
        <p:txBody>
          <a:bodyPr>
            <a:normAutofit/>
          </a:bodyPr>
          <a:lstStyle/>
          <a:p>
            <a:r>
              <a:rPr lang="fr-FR" sz="4000" dirty="0"/>
              <a:t>L’auteure : Cécile Gagnon</a:t>
            </a:r>
          </a:p>
        </p:txBody>
      </p:sp>
      <p:sp>
        <p:nvSpPr>
          <p:cNvPr id="3" name="Espace réservé du contenu 2">
            <a:extLst>
              <a:ext uri="{FF2B5EF4-FFF2-40B4-BE49-F238E27FC236}">
                <a16:creationId xmlns:a16="http://schemas.microsoft.com/office/drawing/2014/main" id="{AFC0BBB8-C8A1-426B-AAD9-909C1FBD6F6C}"/>
              </a:ext>
            </a:extLst>
          </p:cNvPr>
          <p:cNvSpPr>
            <a:spLocks noGrp="1"/>
          </p:cNvSpPr>
          <p:nvPr>
            <p:ph idx="1"/>
          </p:nvPr>
        </p:nvSpPr>
        <p:spPr>
          <a:xfrm>
            <a:off x="838200" y="1526860"/>
            <a:ext cx="7871234" cy="4566122"/>
          </a:xfrm>
        </p:spPr>
        <p:txBody>
          <a:bodyPr>
            <a:normAutofit fontScale="77500" lnSpcReduction="20000"/>
          </a:bodyPr>
          <a:lstStyle/>
          <a:p>
            <a:pPr marL="0" indent="0">
              <a:lnSpc>
                <a:spcPct val="220000"/>
              </a:lnSpc>
              <a:buNone/>
            </a:pPr>
            <a:r>
              <a:rPr lang="fr-FR" sz="3200" dirty="0">
                <a:latin typeface="Arial" panose="020B0604020202020204" pitchFamily="34" charset="0"/>
                <a:cs typeface="Arial" panose="020B0604020202020204" pitchFamily="34" charset="0"/>
              </a:rPr>
              <a:t>Cécile Gagnon est née en 1936, au Québec.</a:t>
            </a:r>
          </a:p>
          <a:p>
            <a:pPr marL="0" indent="0">
              <a:lnSpc>
                <a:spcPct val="220000"/>
              </a:lnSpc>
              <a:buNone/>
            </a:pPr>
            <a:r>
              <a:rPr lang="fr-FR" sz="3200" dirty="0">
                <a:latin typeface="Arial" panose="020B0604020202020204" pitchFamily="34" charset="0"/>
                <a:cs typeface="Arial" panose="020B0604020202020204" pitchFamily="34" charset="0"/>
              </a:rPr>
              <a:t>Cécile Gagnon est une pionnière de la littérature québécoise pour la jeunesse.</a:t>
            </a:r>
          </a:p>
          <a:p>
            <a:pPr marL="0" indent="0">
              <a:lnSpc>
                <a:spcPct val="220000"/>
              </a:lnSpc>
              <a:buNone/>
            </a:pPr>
            <a:r>
              <a:rPr lang="fr-FR" sz="3200" dirty="0">
                <a:latin typeface="Arial" panose="020B0604020202020204" pitchFamily="34" charset="0"/>
                <a:cs typeface="Arial" panose="020B0604020202020204" pitchFamily="34" charset="0"/>
              </a:rPr>
              <a:t>Les contes anciens l’enchantent mais elle aime aussi en écrire de nouveaux pour les lecteurs d’aujourd’hui.</a:t>
            </a: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0986944B-C7D4-4AA2-B5E6-BA73E0A8B81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B8BBB1F5-4A33-4F83-953F-8886C5EE2B34}"/>
              </a:ext>
            </a:extLst>
          </p:cNvPr>
          <p:cNvSpPr txBox="1"/>
          <p:nvPr/>
        </p:nvSpPr>
        <p:spPr>
          <a:xfrm>
            <a:off x="8444871" y="4600579"/>
            <a:ext cx="3381260" cy="872034"/>
          </a:xfrm>
          <a:prstGeom prst="rect">
            <a:avLst/>
          </a:prstGeom>
          <a:noFill/>
        </p:spPr>
        <p:txBody>
          <a:bodyPr wrap="square" rtlCol="0">
            <a:spAutoFit/>
          </a:bodyPr>
          <a:lstStyle/>
          <a:p>
            <a:pPr algn="ctr">
              <a:lnSpc>
                <a:spcPct val="150000"/>
              </a:lnSpc>
            </a:pPr>
            <a:r>
              <a:rPr lang="fr-FR" b="1" dirty="0">
                <a:latin typeface="Arial" panose="020B0604020202020204" pitchFamily="34" charset="0"/>
                <a:cs typeface="Arial" panose="020B0604020202020204" pitchFamily="34" charset="0"/>
              </a:rPr>
              <a:t>Cécile Gagnon</a:t>
            </a:r>
          </a:p>
          <a:p>
            <a:pPr algn="ctr">
              <a:lnSpc>
                <a:spcPct val="150000"/>
              </a:lnSpc>
            </a:pPr>
            <a:r>
              <a:rPr lang="fr-FR" b="1" dirty="0">
                <a:latin typeface="Arial" panose="020B0604020202020204" pitchFamily="34" charset="0"/>
                <a:cs typeface="Arial" panose="020B0604020202020204" pitchFamily="34" charset="0"/>
              </a:rPr>
              <a:t>(1936-   )</a:t>
            </a:r>
          </a:p>
        </p:txBody>
      </p:sp>
      <p:pic>
        <p:nvPicPr>
          <p:cNvPr id="9" name="Image 8">
            <a:extLst>
              <a:ext uri="{FF2B5EF4-FFF2-40B4-BE49-F238E27FC236}">
                <a16:creationId xmlns:a16="http://schemas.microsoft.com/office/drawing/2014/main" id="{6FCBC223-D6FB-471F-C950-244A1580A3F8}"/>
              </a:ext>
            </a:extLst>
          </p:cNvPr>
          <p:cNvPicPr>
            <a:picLocks noChangeAspect="1"/>
          </p:cNvPicPr>
          <p:nvPr/>
        </p:nvPicPr>
        <p:blipFill>
          <a:blip r:embed="rId2"/>
          <a:stretch>
            <a:fillRect/>
          </a:stretch>
        </p:blipFill>
        <p:spPr>
          <a:xfrm>
            <a:off x="8950600" y="1350051"/>
            <a:ext cx="2638131" cy="2638131"/>
          </a:xfrm>
          <a:prstGeom prst="rect">
            <a:avLst/>
          </a:prstGeom>
        </p:spPr>
      </p:pic>
    </p:spTree>
    <p:extLst>
      <p:ext uri="{BB962C8B-B14F-4D97-AF65-F5344CB8AC3E}">
        <p14:creationId xmlns:p14="http://schemas.microsoft.com/office/powerpoint/2010/main" val="195963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tângulo de cantos arredondados 195">
            <a:extLst>
              <a:ext uri="{FF2B5EF4-FFF2-40B4-BE49-F238E27FC236}">
                <a16:creationId xmlns:a16="http://schemas.microsoft.com/office/drawing/2014/main" id="{77AF5AC4-9EAB-4F04-8C18-74447080C3CA}"/>
              </a:ext>
            </a:extLst>
          </p:cNvPr>
          <p:cNvSpPr/>
          <p:nvPr/>
        </p:nvSpPr>
        <p:spPr>
          <a:xfrm>
            <a:off x="9255371" y="4537086"/>
            <a:ext cx="1797290" cy="1580885"/>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480608" y="2777739"/>
            <a:ext cx="1718354" cy="1580885"/>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89160" y="1035084"/>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faire jaser :</a:t>
            </a:r>
            <a:r>
              <a:rPr lang="fr-FR" sz="2800" dirty="0">
                <a:latin typeface="Arial" panose="020B0604020202020204" pitchFamily="34" charset="0"/>
                <a:cs typeface="Arial" panose="020B0604020202020204" pitchFamily="34" charset="0"/>
              </a:rPr>
              <a:t> verbe</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356540" y="4648233"/>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profit : </a:t>
            </a:r>
            <a:r>
              <a:rPr lang="fr-FR" sz="2800" dirty="0">
                <a:latin typeface="Arial" panose="020B0604020202020204" pitchFamily="34" charset="0"/>
                <a:cs typeface="Arial" panose="020B0604020202020204" pitchFamily="34" charset="0"/>
              </a:rPr>
              <a:t>nom masculin</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36204" y="2833766"/>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bicoque :</a:t>
            </a:r>
            <a:r>
              <a:rPr lang="fr-FR" sz="2800" dirty="0">
                <a:latin typeface="Arial" panose="020B0604020202020204" pitchFamily="34" charset="0"/>
                <a:cs typeface="Arial" panose="020B0604020202020204" pitchFamily="34" charset="0"/>
              </a:rPr>
              <a:t> nom féminin</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faire jaser</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25360" y="2874040"/>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bicoque</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7753" y="968833"/>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26471" y="2659114"/>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53838" y="4573859"/>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485311"/>
            <a:ext cx="802750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Faire des commentaires plus ou moins désobligeants et médisants.</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28569" y="3333285"/>
            <a:ext cx="8819167"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Petite maison de médiocre apparence.</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391522" y="5248552"/>
            <a:ext cx="826937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Gain, avantage financier que l'on retire d'une chose ou d'une activité.</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9290353" y="4648233"/>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profit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Espace réservé du pied de page 6">
            <a:extLst>
              <a:ext uri="{FF2B5EF4-FFF2-40B4-BE49-F238E27FC236}">
                <a16:creationId xmlns:a16="http://schemas.microsoft.com/office/drawing/2014/main" id="{A6D4DCF2-7BAF-4528-A1AC-98D90F1D87FB}"/>
              </a:ext>
            </a:extLst>
          </p:cNvPr>
          <p:cNvSpPr>
            <a:spLocks noGrp="1"/>
          </p:cNvSpPr>
          <p:nvPr>
            <p:ph type="ftr" sz="quarter" idx="11"/>
          </p:nvPr>
        </p:nvSpPr>
        <p:spPr/>
        <p:txBody>
          <a:bodyPr/>
          <a:lstStyle/>
          <a:p>
            <a:r>
              <a:rPr lang="fr-FR"/>
              <a:t>www.dys-positif.fr</a:t>
            </a:r>
            <a:endParaRPr lang="fr-FR" dirty="0"/>
          </a:p>
        </p:txBody>
      </p:sp>
      <p:pic>
        <p:nvPicPr>
          <p:cNvPr id="4" name="Image 3">
            <a:extLst>
              <a:ext uri="{FF2B5EF4-FFF2-40B4-BE49-F238E27FC236}">
                <a16:creationId xmlns:a16="http://schemas.microsoft.com/office/drawing/2014/main" id="{029CAF1C-D6BE-D768-1038-8285145E13CC}"/>
              </a:ext>
            </a:extLst>
          </p:cNvPr>
          <p:cNvPicPr>
            <a:picLocks noChangeAspect="1"/>
          </p:cNvPicPr>
          <p:nvPr/>
        </p:nvPicPr>
        <p:blipFill>
          <a:blip r:embed="rId3"/>
          <a:stretch>
            <a:fillRect/>
          </a:stretch>
        </p:blipFill>
        <p:spPr>
          <a:xfrm>
            <a:off x="8821423" y="686335"/>
            <a:ext cx="1487819" cy="1487819"/>
          </a:xfrm>
          <a:prstGeom prst="rect">
            <a:avLst/>
          </a:prstGeom>
        </p:spPr>
      </p:pic>
      <p:pic>
        <p:nvPicPr>
          <p:cNvPr id="5" name="Image 4">
            <a:extLst>
              <a:ext uri="{FF2B5EF4-FFF2-40B4-BE49-F238E27FC236}">
                <a16:creationId xmlns:a16="http://schemas.microsoft.com/office/drawing/2014/main" id="{B2009F72-DB77-5110-E028-F24A402A5AD8}"/>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9792137" y="3248089"/>
            <a:ext cx="1034210" cy="1034210"/>
          </a:xfrm>
          <a:prstGeom prst="rect">
            <a:avLst/>
          </a:prstGeom>
        </p:spPr>
      </p:pic>
      <p:pic>
        <p:nvPicPr>
          <p:cNvPr id="15" name="Image 14">
            <a:extLst>
              <a:ext uri="{FF2B5EF4-FFF2-40B4-BE49-F238E27FC236}">
                <a16:creationId xmlns:a16="http://schemas.microsoft.com/office/drawing/2014/main" id="{519B502B-3D4E-0877-FD83-F17D684C5BBB}"/>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9473065" y="4816775"/>
            <a:ext cx="1236391" cy="1236391"/>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animBg="1"/>
      <p:bldP spid="2" grpId="0"/>
      <p:bldP spid="11" grpId="0"/>
      <p:bldP spid="13" grpId="0"/>
      <p:bldP spid="14" grpId="0"/>
      <p:bldP spid="17" grpId="0" animBg="1"/>
      <p:bldP spid="18" grpId="0"/>
      <p:bldP spid="22" grpId="0"/>
      <p:bldP spid="33" grpId="0"/>
      <p:bldP spid="35" grpId="0"/>
      <p:bldP spid="37"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313603"/>
          </a:xfrm>
        </p:spPr>
        <p:txBody>
          <a:bodyPr>
            <a:normAutofit fontScale="85000" lnSpcReduction="10000"/>
          </a:bodyPr>
          <a:lstStyle/>
          <a:p>
            <a:pPr>
              <a:lnSpc>
                <a:spcPct val="170000"/>
              </a:lnSpc>
            </a:pPr>
            <a:r>
              <a:rPr lang="fr-FR" sz="2400" dirty="0"/>
              <a:t>Le texte : </a:t>
            </a:r>
          </a:p>
          <a:p>
            <a:pPr marL="0" indent="0">
              <a:lnSpc>
                <a:spcPct val="200000"/>
              </a:lnSpc>
              <a:buNone/>
            </a:pPr>
            <a:r>
              <a:rPr lang="fr-FR" dirty="0">
                <a:latin typeface="Arial" panose="020B0604020202020204" pitchFamily="34" charset="0"/>
                <a:cs typeface="Arial" panose="020B0604020202020204" pitchFamily="34" charset="0"/>
              </a:rPr>
              <a:t>Arthur et Médéric étaient voisins.</a:t>
            </a:r>
          </a:p>
          <a:p>
            <a:pPr marL="0" indent="0">
              <a:lnSpc>
                <a:spcPct val="200000"/>
              </a:lnSpc>
              <a:buNone/>
            </a:pPr>
            <a:r>
              <a:rPr lang="fr-FR" dirty="0">
                <a:latin typeface="Arial" panose="020B0604020202020204" pitchFamily="34" charset="0"/>
                <a:cs typeface="Arial" panose="020B0604020202020204" pitchFamily="34" charset="0"/>
              </a:rPr>
              <a:t>Le premier était un riche commerçant de moutons. Sur sa manière de faire des marchés on avait quelques doutes. Le second, un pauvre quêteux, venait d'arriver dans le village. Sa conduite à lui aussi faisait jaser tout le monde.</a:t>
            </a:r>
            <a:endParaRPr lang="fr-FR" dirty="0"/>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a:stretch>
            <a:fillRect/>
          </a:stretch>
        </p:blipFill>
        <p:spPr>
          <a:xfrm>
            <a:off x="11475220" y="192224"/>
            <a:ext cx="383906" cy="643971"/>
          </a:xfrm>
          <a:prstGeom prst="rect">
            <a:avLst/>
          </a:prstGeom>
        </p:spPr>
      </p:pic>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5828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13982</TotalTime>
  <Words>2105</Words>
  <Application>Microsoft Office PowerPoint</Application>
  <PresentationFormat>Grand écran</PresentationFormat>
  <Paragraphs>280</Paragraphs>
  <Slides>47</Slides>
  <Notes>0</Notes>
  <HiddenSlides>0</HiddenSlides>
  <MMClips>0</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47</vt:i4>
      </vt:variant>
    </vt:vector>
  </HeadingPairs>
  <TitlesOfParts>
    <vt:vector size="63" baseType="lpstr">
      <vt:lpstr>Agency FB</vt:lpstr>
      <vt:lpstr>Arial</vt:lpstr>
      <vt:lpstr>Arial Unicode MS</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Exercice de rappel.</vt:lpstr>
      <vt:lpstr>Correction :</vt:lpstr>
      <vt:lpstr>Le texte de cette semaine est un conte québécois.</vt:lpstr>
      <vt:lpstr>Le Québec. </vt:lpstr>
      <vt:lpstr>L’auteure : Cécile Gagnon</vt:lpstr>
      <vt:lpstr>Les mots difficiles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Questions : </vt:lpstr>
      <vt:lpstr>Lecture entrainement.</vt:lpstr>
      <vt:lpstr>Les scores :</vt:lpstr>
      <vt:lpstr>Présentation PowerPoint</vt:lpstr>
      <vt:lpstr>La suite de l’histoire :</vt:lpstr>
      <vt:lpstr>Présentation PowerPoint</vt:lpstr>
      <vt:lpstr>Présentation PowerPoint</vt:lpstr>
      <vt:lpstr>Présentation PowerPoint</vt:lpstr>
      <vt:lpstr>Présentation PowerPoint</vt:lpstr>
      <vt:lpstr>Questions : </vt:lpstr>
      <vt:lpstr>Le résumé</vt:lpstr>
      <vt:lpstr>Je vous distribue le texte.</vt:lpstr>
      <vt:lpstr>Les mots invariables de la semaine : </vt:lpstr>
      <vt:lpstr>Lecture rapide : chacun son tour</vt:lpstr>
      <vt:lpstr>Présentation PowerPoint</vt:lpstr>
      <vt:lpstr>Les compléments : </vt:lpstr>
      <vt:lpstr>On pourrait résumer par une histoire ou un dessin.</vt:lpstr>
      <vt:lpstr>Présentation PowerPoint</vt:lpstr>
      <vt:lpstr>Parfois, le verbe est devant le sujet.</vt:lpstr>
      <vt:lpstr>Le complément essentiel peut leur donner la main aussi. En général, il n’aime pas bouger.</vt:lpstr>
      <vt:lpstr>Présentation PowerPoint</vt:lpstr>
      <vt:lpstr>Le complément non essentiel préfère jouer autour. Il se balade, il aime jouer. Mais comme il n’a pas de main, il peut vite partir.</vt:lpstr>
      <vt:lpstr>Comme dans un jeu, c’est mieux quand tout le monde est là.  Mais parfois, le sujet et le verbe peuvent se retrouver rien qu’eux deux. C’est bien aussi.</vt:lpstr>
      <vt:lpstr>Exercices :</vt:lpstr>
      <vt:lpstr>Présentation PowerPoint</vt:lpstr>
      <vt:lpstr>Présentation PowerPoint</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fabrice ledoux</cp:lastModifiedBy>
  <cp:revision>189</cp:revision>
  <dcterms:created xsi:type="dcterms:W3CDTF">2021-07-07T15:19:39Z</dcterms:created>
  <dcterms:modified xsi:type="dcterms:W3CDTF">2022-05-11T07:48:44Z</dcterms:modified>
</cp:coreProperties>
</file>