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43" r:id="rId2"/>
    <p:sldId id="257" r:id="rId3"/>
    <p:sldId id="532" r:id="rId4"/>
    <p:sldId id="380" r:id="rId5"/>
    <p:sldId id="424" r:id="rId6"/>
    <p:sldId id="602" r:id="rId7"/>
    <p:sldId id="881" r:id="rId8"/>
    <p:sldId id="882" r:id="rId9"/>
    <p:sldId id="603" r:id="rId10"/>
    <p:sldId id="883" r:id="rId11"/>
    <p:sldId id="884" r:id="rId1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36" autoAdjust="0"/>
    <p:restoredTop sz="94660"/>
  </p:normalViewPr>
  <p:slideViewPr>
    <p:cSldViewPr snapToGrid="0">
      <p:cViewPr varScale="1">
        <p:scale>
          <a:sx n="87" d="100"/>
          <a:sy n="87" d="100"/>
        </p:scale>
        <p:origin x="3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11/05/2022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11/05/2022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11/05/2022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11/05/2022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11/05/2022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11/05/2022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11/05/2022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11/05/2022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11/05/2022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11/05/2022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11/05/2022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11/05/2022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11/05/2022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43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Les trois moutons 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467A2B8-6944-8E1F-4D29-688D65DEF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3343" y="2583451"/>
            <a:ext cx="2439661" cy="317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lirons une nouvelle histoire.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047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Pas de devoirs.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9541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terminé l’histoire des trois moutons.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/>
              <a:t>On a préparé la dictée.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E11D59-DF65-408E-9EBF-8E78D7729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7705"/>
            <a:ext cx="10515600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allons faire la dictée.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FD432D-5C66-46B9-B26E-75D639EC9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948" y="1828799"/>
            <a:ext cx="10992852" cy="420871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On va faire la dictée et je vous chronométrerai en lecture.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Ensuite vous jouerez la scène de l’histoire entre le lièvre et le Lion comme si c’était une pièce de théâtre.</a:t>
            </a:r>
          </a:p>
          <a:p>
            <a:pPr>
              <a:lnSpc>
                <a:spcPct val="200000"/>
              </a:lnSpc>
            </a:pPr>
            <a:endParaRPr lang="fr-FR" sz="32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FA23567-2B34-4E0C-8F02-FA2394FCE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78193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18BF6B-1430-4625-B9DF-7366F30B5A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5458" y="580983"/>
            <a:ext cx="10826416" cy="5434806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Rappel :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D’abord je vous lis la phrase ou les mots.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Ensuite vous répétez à haute voix.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Puis je vous dicte, vous écrivez une ligne sur deux.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Quand toutes les phrases seront terminées, je vous relirai tout depuis le début.</a:t>
            </a:r>
          </a:p>
          <a:p>
            <a:pPr marL="0" indent="0">
              <a:lnSpc>
                <a:spcPct val="170000"/>
              </a:lnSpc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70000"/>
              </a:lnSpc>
              <a:buNone/>
            </a:pPr>
            <a:endParaRPr lang="fr-FR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120578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8FCF389-A372-4EAD-8E9D-29863A822C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41" y="1007477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F951585-E96C-4FC7-9F13-FD78D1783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608852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F9EAE01-6AEA-491B-8A2C-13D8A76C7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48B71F-823B-4105-94BF-C4716C8B8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11195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dirty="0"/>
              <a:t>Vous corrigez seul, je ramasserai les copies à la fin.</a:t>
            </a:r>
          </a:p>
          <a:p>
            <a:pPr>
              <a:lnSpc>
                <a:spcPct val="150000"/>
              </a:lnSpc>
            </a:pPr>
            <a:r>
              <a:rPr lang="fr-FR" dirty="0"/>
              <a:t>La correction compte dans la note.</a:t>
            </a:r>
          </a:p>
          <a:p>
            <a:pPr>
              <a:lnSpc>
                <a:spcPct val="150000"/>
              </a:lnSpc>
            </a:pPr>
            <a:r>
              <a:rPr lang="fr-FR" dirty="0"/>
              <a:t>Changez de couleurs.</a:t>
            </a:r>
          </a:p>
          <a:p>
            <a:pPr>
              <a:lnSpc>
                <a:spcPct val="150000"/>
              </a:lnSpc>
            </a:pPr>
            <a:r>
              <a:rPr lang="fr-FR" dirty="0"/>
              <a:t>Si vous avez fait une erreur, vous corrigez simplement en </a:t>
            </a:r>
            <a:r>
              <a:rPr lang="fr-FR" dirty="0" err="1"/>
              <a:t>ré-écrivant</a:t>
            </a:r>
            <a:r>
              <a:rPr lang="fr-FR" dirty="0"/>
              <a:t> tout le mot en dessous.</a:t>
            </a:r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9B37895-BD60-4D92-BBAD-CB2CEFFD5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86776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E0370E8-A459-4456-985F-82CE46D66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88A7BDD-55C0-4158-FDC9-21E839302B1B}"/>
              </a:ext>
            </a:extLst>
          </p:cNvPr>
          <p:cNvSpPr txBox="1"/>
          <p:nvPr/>
        </p:nvSpPr>
        <p:spPr>
          <a:xfrm>
            <a:off x="951120" y="1547308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soudain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lendemain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 (en direction de 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travers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pourquoi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quelquefois</a:t>
            </a:r>
          </a:p>
        </p:txBody>
      </p:sp>
    </p:spTree>
    <p:extLst>
      <p:ext uri="{BB962C8B-B14F-4D97-AF65-F5344CB8AC3E}">
        <p14:creationId xmlns:p14="http://schemas.microsoft.com/office/powerpoint/2010/main" val="310484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B156FA-861C-4DDC-9C21-DFA1D8498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455" y="473724"/>
            <a:ext cx="11056345" cy="5882625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Médéric préparera plusieurs ruses.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L’acheteur ne se rendra pas compte de la ruse.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Arthur croira avoir berner son associé.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Le lendemain il comprendra.</a:t>
            </a:r>
          </a:p>
          <a:p>
            <a:pPr marL="0" indent="0">
              <a:lnSpc>
                <a:spcPct val="21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Pourquoi n’a-t-il pas partagé comme prévu ?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EAE9639-9583-4165-BBCC-D4E885DD6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571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A85E1D-ABEE-47A2-B366-C02B46AAE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ramasse.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F06A9D-0228-49DC-A25F-1023E846F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61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Reprenez votre texte de lecture.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3FF8FE-7074-45C5-A0F3-73AC9A701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8491118-1EF1-4AA5-A517-3CD6A806AE2C}"/>
              </a:ext>
            </a:extLst>
          </p:cNvPr>
          <p:cNvSpPr txBox="1">
            <a:spLocks/>
          </p:cNvSpPr>
          <p:nvPr/>
        </p:nvSpPr>
        <p:spPr>
          <a:xfrm>
            <a:off x="838200" y="2940550"/>
            <a:ext cx="10515600" cy="1330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vous chronomètre sur 1 minute.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E3C275-F63A-4AF6-89F0-4AFCA8BCA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9944" y="1691857"/>
            <a:ext cx="1783682" cy="178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1205B2D6-8040-4366-BF69-310387F94BD5}"/>
              </a:ext>
            </a:extLst>
          </p:cNvPr>
          <p:cNvSpPr txBox="1">
            <a:spLocks/>
          </p:cNvSpPr>
          <p:nvPr/>
        </p:nvSpPr>
        <p:spPr>
          <a:xfrm>
            <a:off x="674370" y="4220246"/>
            <a:ext cx="10792727" cy="227262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En attendant votre tour, vous pouvez vous entrainer en silence.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Vous avez aussi une fiche pour inventer votre propre histoire de ruse.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Silencieusement pour encourager celui qui passe en lecture.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66ADA5F-74FF-49FD-9D9E-C7EBB407F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2987" y="3685257"/>
            <a:ext cx="996699" cy="99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98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7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14033</TotalTime>
  <Words>338</Words>
  <Application>Microsoft Office PowerPoint</Application>
  <PresentationFormat>Grand écran</PresentationFormat>
  <Paragraphs>59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Thème Office</vt:lpstr>
      <vt:lpstr>date </vt:lpstr>
      <vt:lpstr>Rappel</vt:lpstr>
      <vt:lpstr>Nous allons faire la dictée.</vt:lpstr>
      <vt:lpstr>Présentation PowerPoint</vt:lpstr>
      <vt:lpstr>Présentation PowerPoint</vt:lpstr>
      <vt:lpstr>Correction.</vt:lpstr>
      <vt:lpstr>Les mots invariables : </vt:lpstr>
      <vt:lpstr>Présentation PowerPoint</vt:lpstr>
      <vt:lpstr>Je ramasse.</vt:lpstr>
      <vt:lpstr>La prochaine fois</vt:lpstr>
      <vt:lpstr>Devoirs 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193</cp:revision>
  <dcterms:created xsi:type="dcterms:W3CDTF">2021-07-07T15:19:39Z</dcterms:created>
  <dcterms:modified xsi:type="dcterms:W3CDTF">2022-05-11T08:39:21Z</dcterms:modified>
</cp:coreProperties>
</file>