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43" r:id="rId2"/>
    <p:sldId id="257" r:id="rId3"/>
    <p:sldId id="532" r:id="rId4"/>
    <p:sldId id="380" r:id="rId5"/>
    <p:sldId id="424" r:id="rId6"/>
    <p:sldId id="602" r:id="rId7"/>
    <p:sldId id="510" r:id="rId8"/>
    <p:sldId id="648" r:id="rId9"/>
    <p:sldId id="603" r:id="rId10"/>
    <p:sldId id="609" r:id="rId11"/>
    <p:sldId id="649" r:id="rId12"/>
    <p:sldId id="610" r:id="rId13"/>
    <p:sldId id="611" r:id="rId14"/>
    <p:sldId id="612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26/04/2022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26/04/2022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 lnSpcReduction="10000"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42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Belle Histoire de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Leuk</a:t>
            </a: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-le-lièvre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4E3F16-3BB3-4A36-9423-75925C0ED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7165" y="2708872"/>
            <a:ext cx="2095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une nouvelle 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675AE1-5077-4424-903B-9253A2DC4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Théâtre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A9F4DA-A38F-44C1-B230-21787C00F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Vous jouez par deux, la scène entre le lion et le lièvre.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03FD04-2F8A-4632-A484-E503F428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4453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soigner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branche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le lion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 demeure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majesté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Baleine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aujourd’hui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lièvre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3952759" y="4595625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commission.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des épidémies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adroit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044349" y="2235781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galopin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oncle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brousse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ingrédient.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l’outre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griffe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tonnerre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du lait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soi-même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généreux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mes dents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son stratagème 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une grosse molaire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plaisir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nécessaire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renard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éloigner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travaillé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faire la dictée 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Ensuite vous jouerez la scène de l’histoire entre le lièvre et le Lion comme si c’était une pièce de théâtre.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375264B-F9E7-4CAD-AFB8-BF45E342F5D6}"/>
              </a:ext>
            </a:extLst>
          </p:cNvPr>
          <p:cNvSpPr txBox="1"/>
          <p:nvPr/>
        </p:nvSpPr>
        <p:spPr>
          <a:xfrm>
            <a:off x="3732040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 que (aussitôt)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attentivement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justement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autrement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473724"/>
            <a:ext cx="11056345" cy="58826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Ainsi le lièvre finira par se décider.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ira provoquer le Léopard près d’un arbre.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Justement, l’animal se placera près de deux arbres.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Dès que le léopard attaquera, le lièvre se décalera vite.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Autrement, il se fera bien amocher ou alors il courra.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57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ou faire le dessin de poésie.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13951</TotalTime>
  <Words>448</Words>
  <Application>Microsoft Office PowerPoint</Application>
  <PresentationFormat>Grand écran</PresentationFormat>
  <Paragraphs>105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Nous allons faire la dictée.</vt:lpstr>
      <vt:lpstr>Présentation PowerPoint</vt:lpstr>
      <vt:lpstr>Présentation PowerPoint</vt:lpstr>
      <vt:lpstr>Correction.</vt:lpstr>
      <vt:lpstr>Les mots invariables : </vt:lpstr>
      <vt:lpstr>Présentation PowerPoint</vt:lpstr>
      <vt:lpstr>Je ramasse.</vt:lpstr>
      <vt:lpstr>La prochaine fois</vt:lpstr>
      <vt:lpstr>Théâtre 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185</cp:revision>
  <dcterms:created xsi:type="dcterms:W3CDTF">2021-07-07T15:19:39Z</dcterms:created>
  <dcterms:modified xsi:type="dcterms:W3CDTF">2022-04-26T11:59:16Z</dcterms:modified>
</cp:coreProperties>
</file>