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9"/>
  </p:notesMasterIdLst>
  <p:sldIdLst>
    <p:sldId id="343" r:id="rId2"/>
    <p:sldId id="257" r:id="rId3"/>
    <p:sldId id="613" r:id="rId4"/>
    <p:sldId id="258" r:id="rId5"/>
    <p:sldId id="682" r:id="rId6"/>
    <p:sldId id="683" r:id="rId7"/>
    <p:sldId id="684" r:id="rId8"/>
    <p:sldId id="688" r:id="rId9"/>
    <p:sldId id="689" r:id="rId10"/>
    <p:sldId id="523" r:id="rId11"/>
    <p:sldId id="677" r:id="rId12"/>
    <p:sldId id="676" r:id="rId13"/>
    <p:sldId id="279" r:id="rId14"/>
    <p:sldId id="306" r:id="rId15"/>
    <p:sldId id="400" r:id="rId16"/>
    <p:sldId id="691" r:id="rId17"/>
    <p:sldId id="693" r:id="rId18"/>
    <p:sldId id="694" r:id="rId19"/>
    <p:sldId id="685" r:id="rId20"/>
    <p:sldId id="687" r:id="rId21"/>
    <p:sldId id="679" r:id="rId22"/>
    <p:sldId id="680" r:id="rId23"/>
    <p:sldId id="695" r:id="rId24"/>
    <p:sldId id="646" r:id="rId25"/>
    <p:sldId id="647" r:id="rId26"/>
    <p:sldId id="648" r:id="rId27"/>
    <p:sldId id="510" r:id="rId28"/>
    <p:sldId id="388" r:id="rId29"/>
    <p:sldId id="389" r:id="rId30"/>
    <p:sldId id="512" r:id="rId31"/>
    <p:sldId id="649" r:id="rId32"/>
    <p:sldId id="675" r:id="rId33"/>
    <p:sldId id="608" r:id="rId34"/>
    <p:sldId id="609" r:id="rId35"/>
    <p:sldId id="610" r:id="rId36"/>
    <p:sldId id="611" r:id="rId37"/>
    <p:sldId id="612" r:id="rId38"/>
  </p:sldIdLst>
  <p:sldSz cx="12192000" cy="6858000"/>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line ledoux" initials="al" lastIdx="27" clrIdx="0">
    <p:extLst>
      <p:ext uri="{19B8F6BF-5375-455C-9EA6-DF929625EA0E}">
        <p15:presenceInfo xmlns:p15="http://schemas.microsoft.com/office/powerpoint/2012/main" userId="c8bab70ecb5fafe6"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9636" autoAdjust="0"/>
    <p:restoredTop sz="94660"/>
  </p:normalViewPr>
  <p:slideViewPr>
    <p:cSldViewPr snapToGrid="0">
      <p:cViewPr varScale="1">
        <p:scale>
          <a:sx n="87" d="100"/>
          <a:sy n="87" d="100"/>
        </p:scale>
        <p:origin x="390" y="7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notesMaster" Target="notesMasters/notesMaster1.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commentAuthors" Target="commentAuthor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heme" Target="theme/theme1.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fr-FR" dirty="0"/>
          </a:p>
        </p:txBody>
      </p:sp>
      <p:sp>
        <p:nvSpPr>
          <p:cNvPr id="3" name="Espace réservé de la date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31C945B-39A5-4DB4-B1A5-574DD76DFD25}" type="datetimeFigureOut">
              <a:rPr lang="fr-FR" smtClean="0"/>
              <a:t>13/04/2022</a:t>
            </a:fld>
            <a:endParaRPr lang="fr-FR" dirty="0"/>
          </a:p>
        </p:txBody>
      </p:sp>
      <p:sp>
        <p:nvSpPr>
          <p:cNvPr id="4" name="Espace réservé de l'image des diapositives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fr-FR" dirty="0"/>
          </a:p>
        </p:txBody>
      </p:sp>
      <p:sp>
        <p:nvSpPr>
          <p:cNvPr id="5" name="Espace réservé des not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6" name="Espace réservé du pied de page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fr-FR" dirty="0"/>
          </a:p>
        </p:txBody>
      </p:sp>
      <p:sp>
        <p:nvSpPr>
          <p:cNvPr id="7" name="Espace réservé du numéro de diapositive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EF6604E-341A-4519-809B-E1568134DEE9}" type="slidenum">
              <a:rPr lang="fr-FR" smtClean="0"/>
              <a:t>‹N°›</a:t>
            </a:fld>
            <a:endParaRPr lang="fr-FR" dirty="0"/>
          </a:p>
        </p:txBody>
      </p:sp>
    </p:spTree>
    <p:extLst>
      <p:ext uri="{BB962C8B-B14F-4D97-AF65-F5344CB8AC3E}">
        <p14:creationId xmlns:p14="http://schemas.microsoft.com/office/powerpoint/2010/main" val="52961473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4DAB6F0F-B100-404D-A594-882D708590DA}"/>
              </a:ext>
            </a:extLst>
          </p:cNvPr>
          <p:cNvSpPr>
            <a:spLocks noGrp="1"/>
          </p:cNvSpPr>
          <p:nvPr>
            <p:ph type="ctrTitle"/>
          </p:nvPr>
        </p:nvSpPr>
        <p:spPr>
          <a:xfrm>
            <a:off x="1524000" y="1122363"/>
            <a:ext cx="9144000" cy="2387600"/>
          </a:xfrm>
        </p:spPr>
        <p:txBody>
          <a:bodyPr anchor="b"/>
          <a:lstStyle>
            <a:lvl1pPr algn="ctr">
              <a:defRPr sz="6000"/>
            </a:lvl1pPr>
          </a:lstStyle>
          <a:p>
            <a:r>
              <a:rPr lang="fr-FR"/>
              <a:t>Modifiez le style du titre</a:t>
            </a:r>
          </a:p>
        </p:txBody>
      </p:sp>
      <p:sp>
        <p:nvSpPr>
          <p:cNvPr id="3" name="Sous-titre 2">
            <a:extLst>
              <a:ext uri="{FF2B5EF4-FFF2-40B4-BE49-F238E27FC236}">
                <a16:creationId xmlns:a16="http://schemas.microsoft.com/office/drawing/2014/main" id="{E0C94CBD-9B86-483A-967A-FE6FC422286F}"/>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a:t>Modifiez le style des sous-titres du masque</a:t>
            </a:r>
          </a:p>
        </p:txBody>
      </p:sp>
      <p:sp>
        <p:nvSpPr>
          <p:cNvPr id="4" name="Espace réservé de la date 3">
            <a:extLst>
              <a:ext uri="{FF2B5EF4-FFF2-40B4-BE49-F238E27FC236}">
                <a16:creationId xmlns:a16="http://schemas.microsoft.com/office/drawing/2014/main" id="{1714FBC5-7A8B-4900-9C85-0FD296B32BFA}"/>
              </a:ext>
            </a:extLst>
          </p:cNvPr>
          <p:cNvSpPr>
            <a:spLocks noGrp="1"/>
          </p:cNvSpPr>
          <p:nvPr>
            <p:ph type="dt" sz="half" idx="10"/>
          </p:nvPr>
        </p:nvSpPr>
        <p:spPr/>
        <p:txBody>
          <a:bodyPr/>
          <a:lstStyle/>
          <a:p>
            <a:fld id="{21781943-704F-4DE4-8850-A0005D2D25CB}" type="datetime1">
              <a:rPr lang="fr-FR" smtClean="0"/>
              <a:t>13/04/2022</a:t>
            </a:fld>
            <a:endParaRPr lang="fr-FR" dirty="0"/>
          </a:p>
        </p:txBody>
      </p:sp>
      <p:sp>
        <p:nvSpPr>
          <p:cNvPr id="5" name="Espace réservé du pied de page 4">
            <a:extLst>
              <a:ext uri="{FF2B5EF4-FFF2-40B4-BE49-F238E27FC236}">
                <a16:creationId xmlns:a16="http://schemas.microsoft.com/office/drawing/2014/main" id="{138BF6AE-EDA1-4BA4-B3AC-9529CE292A8F}"/>
              </a:ext>
            </a:extLst>
          </p:cNvPr>
          <p:cNvSpPr>
            <a:spLocks noGrp="1"/>
          </p:cNvSpPr>
          <p:nvPr>
            <p:ph type="ftr" sz="quarter" idx="11"/>
          </p:nvPr>
        </p:nvSpPr>
        <p:spPr/>
        <p:txBody>
          <a:bodyPr/>
          <a:lstStyle/>
          <a:p>
            <a:r>
              <a:rPr lang="fr-FR" dirty="0"/>
              <a:t>www.dys-positif.fr</a:t>
            </a:r>
          </a:p>
        </p:txBody>
      </p:sp>
      <p:sp>
        <p:nvSpPr>
          <p:cNvPr id="6" name="Espace réservé du numéro de diapositive 5">
            <a:extLst>
              <a:ext uri="{FF2B5EF4-FFF2-40B4-BE49-F238E27FC236}">
                <a16:creationId xmlns:a16="http://schemas.microsoft.com/office/drawing/2014/main" id="{EC00004C-69AE-4543-8C94-C17AC4F6D983}"/>
              </a:ext>
            </a:extLst>
          </p:cNvPr>
          <p:cNvSpPr>
            <a:spLocks noGrp="1"/>
          </p:cNvSpPr>
          <p:nvPr>
            <p:ph type="sldNum" sz="quarter" idx="12"/>
          </p:nvPr>
        </p:nvSpPr>
        <p:spPr/>
        <p:txBody>
          <a:bodyPr/>
          <a:lstStyle/>
          <a:p>
            <a:fld id="{A993A7EE-25E2-419D-BED4-B77A3886F54D}" type="slidenum">
              <a:rPr lang="fr-FR" smtClean="0"/>
              <a:t>‹N°›</a:t>
            </a:fld>
            <a:endParaRPr lang="fr-FR" dirty="0"/>
          </a:p>
        </p:txBody>
      </p:sp>
    </p:spTree>
    <p:extLst>
      <p:ext uri="{BB962C8B-B14F-4D97-AF65-F5344CB8AC3E}">
        <p14:creationId xmlns:p14="http://schemas.microsoft.com/office/powerpoint/2010/main" val="253688121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43A28EC3-84D8-4032-AD17-2F47098824A9}"/>
              </a:ext>
            </a:extLst>
          </p:cNvPr>
          <p:cNvSpPr>
            <a:spLocks noGrp="1"/>
          </p:cNvSpPr>
          <p:nvPr>
            <p:ph type="title"/>
          </p:nvPr>
        </p:nvSpPr>
        <p:spPr/>
        <p:txBody>
          <a:bodyPr/>
          <a:lstStyle/>
          <a:p>
            <a:r>
              <a:rPr lang="fr-FR"/>
              <a:t>Modifiez le style du titre</a:t>
            </a:r>
          </a:p>
        </p:txBody>
      </p:sp>
      <p:sp>
        <p:nvSpPr>
          <p:cNvPr id="3" name="Espace réservé du texte vertical 2">
            <a:extLst>
              <a:ext uri="{FF2B5EF4-FFF2-40B4-BE49-F238E27FC236}">
                <a16:creationId xmlns:a16="http://schemas.microsoft.com/office/drawing/2014/main" id="{261C4CA4-C498-4CD2-80FB-FF754B83F5DC}"/>
              </a:ext>
            </a:extLst>
          </p:cNvPr>
          <p:cNvSpPr>
            <a:spLocks noGrp="1"/>
          </p:cNvSpPr>
          <p:nvPr>
            <p:ph type="body" orient="vert" idx="1"/>
          </p:nvPr>
        </p:nvSpPr>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65906C46-AD03-42DF-8957-D286EAE107CD}"/>
              </a:ext>
            </a:extLst>
          </p:cNvPr>
          <p:cNvSpPr>
            <a:spLocks noGrp="1"/>
          </p:cNvSpPr>
          <p:nvPr>
            <p:ph type="dt" sz="half" idx="10"/>
          </p:nvPr>
        </p:nvSpPr>
        <p:spPr/>
        <p:txBody>
          <a:bodyPr/>
          <a:lstStyle/>
          <a:p>
            <a:fld id="{E76A7C96-06E4-43E3-963E-CCFD9A100F15}" type="datetime1">
              <a:rPr lang="fr-FR" smtClean="0"/>
              <a:t>13/04/2022</a:t>
            </a:fld>
            <a:endParaRPr lang="fr-FR" dirty="0"/>
          </a:p>
        </p:txBody>
      </p:sp>
      <p:sp>
        <p:nvSpPr>
          <p:cNvPr id="5" name="Espace réservé du pied de page 4">
            <a:extLst>
              <a:ext uri="{FF2B5EF4-FFF2-40B4-BE49-F238E27FC236}">
                <a16:creationId xmlns:a16="http://schemas.microsoft.com/office/drawing/2014/main" id="{CDC515FC-BEA7-48FA-A6DB-D9D364BE7E31}"/>
              </a:ext>
            </a:extLst>
          </p:cNvPr>
          <p:cNvSpPr>
            <a:spLocks noGrp="1"/>
          </p:cNvSpPr>
          <p:nvPr>
            <p:ph type="ftr" sz="quarter" idx="11"/>
          </p:nvPr>
        </p:nvSpPr>
        <p:spPr/>
        <p:txBody>
          <a:bodyPr/>
          <a:lstStyle/>
          <a:p>
            <a:r>
              <a:rPr lang="fr-FR" dirty="0"/>
              <a:t>www.dys-positif.fr</a:t>
            </a:r>
          </a:p>
        </p:txBody>
      </p:sp>
      <p:sp>
        <p:nvSpPr>
          <p:cNvPr id="6" name="Espace réservé du numéro de diapositive 5">
            <a:extLst>
              <a:ext uri="{FF2B5EF4-FFF2-40B4-BE49-F238E27FC236}">
                <a16:creationId xmlns:a16="http://schemas.microsoft.com/office/drawing/2014/main" id="{DEBD4A6E-D8CA-4370-9C65-8AAED5591BE8}"/>
              </a:ext>
            </a:extLst>
          </p:cNvPr>
          <p:cNvSpPr>
            <a:spLocks noGrp="1"/>
          </p:cNvSpPr>
          <p:nvPr>
            <p:ph type="sldNum" sz="quarter" idx="12"/>
          </p:nvPr>
        </p:nvSpPr>
        <p:spPr/>
        <p:txBody>
          <a:bodyPr/>
          <a:lstStyle/>
          <a:p>
            <a:fld id="{A993A7EE-25E2-419D-BED4-B77A3886F54D}" type="slidenum">
              <a:rPr lang="fr-FR" smtClean="0"/>
              <a:t>‹N°›</a:t>
            </a:fld>
            <a:endParaRPr lang="fr-FR" dirty="0"/>
          </a:p>
        </p:txBody>
      </p:sp>
    </p:spTree>
    <p:extLst>
      <p:ext uri="{BB962C8B-B14F-4D97-AF65-F5344CB8AC3E}">
        <p14:creationId xmlns:p14="http://schemas.microsoft.com/office/powerpoint/2010/main" val="77645096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a:extLst>
              <a:ext uri="{FF2B5EF4-FFF2-40B4-BE49-F238E27FC236}">
                <a16:creationId xmlns:a16="http://schemas.microsoft.com/office/drawing/2014/main" id="{2349CC8C-C4AA-43F0-BD23-7240FE06B453}"/>
              </a:ext>
            </a:extLst>
          </p:cNvPr>
          <p:cNvSpPr>
            <a:spLocks noGrp="1"/>
          </p:cNvSpPr>
          <p:nvPr>
            <p:ph type="title" orient="vert"/>
          </p:nvPr>
        </p:nvSpPr>
        <p:spPr>
          <a:xfrm>
            <a:off x="8724900" y="365125"/>
            <a:ext cx="2628900" cy="5811838"/>
          </a:xfrm>
        </p:spPr>
        <p:txBody>
          <a:bodyPr vert="eaVert"/>
          <a:lstStyle/>
          <a:p>
            <a:r>
              <a:rPr lang="fr-FR"/>
              <a:t>Modifiez le style du titre</a:t>
            </a:r>
          </a:p>
        </p:txBody>
      </p:sp>
      <p:sp>
        <p:nvSpPr>
          <p:cNvPr id="3" name="Espace réservé du texte vertical 2">
            <a:extLst>
              <a:ext uri="{FF2B5EF4-FFF2-40B4-BE49-F238E27FC236}">
                <a16:creationId xmlns:a16="http://schemas.microsoft.com/office/drawing/2014/main" id="{5A6AEA36-2C34-4616-8A0F-9F7DD178219C}"/>
              </a:ext>
            </a:extLst>
          </p:cNvPr>
          <p:cNvSpPr>
            <a:spLocks noGrp="1"/>
          </p:cNvSpPr>
          <p:nvPr>
            <p:ph type="body" orient="vert" idx="1"/>
          </p:nvPr>
        </p:nvSpPr>
        <p:spPr>
          <a:xfrm>
            <a:off x="838200" y="365125"/>
            <a:ext cx="7734300" cy="5811838"/>
          </a:xfrm>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691FBD17-3999-44C0-B14C-3BCB85F7C008}"/>
              </a:ext>
            </a:extLst>
          </p:cNvPr>
          <p:cNvSpPr>
            <a:spLocks noGrp="1"/>
          </p:cNvSpPr>
          <p:nvPr>
            <p:ph type="dt" sz="half" idx="10"/>
          </p:nvPr>
        </p:nvSpPr>
        <p:spPr/>
        <p:txBody>
          <a:bodyPr/>
          <a:lstStyle/>
          <a:p>
            <a:fld id="{D64EB5A1-7783-4F9B-8483-445549FEBE25}" type="datetime1">
              <a:rPr lang="fr-FR" smtClean="0"/>
              <a:t>13/04/2022</a:t>
            </a:fld>
            <a:endParaRPr lang="fr-FR" dirty="0"/>
          </a:p>
        </p:txBody>
      </p:sp>
      <p:sp>
        <p:nvSpPr>
          <p:cNvPr id="5" name="Espace réservé du pied de page 4">
            <a:extLst>
              <a:ext uri="{FF2B5EF4-FFF2-40B4-BE49-F238E27FC236}">
                <a16:creationId xmlns:a16="http://schemas.microsoft.com/office/drawing/2014/main" id="{E3FC40F4-A67D-4FEC-BB81-0C39FE910B14}"/>
              </a:ext>
            </a:extLst>
          </p:cNvPr>
          <p:cNvSpPr>
            <a:spLocks noGrp="1"/>
          </p:cNvSpPr>
          <p:nvPr>
            <p:ph type="ftr" sz="quarter" idx="11"/>
          </p:nvPr>
        </p:nvSpPr>
        <p:spPr/>
        <p:txBody>
          <a:bodyPr/>
          <a:lstStyle/>
          <a:p>
            <a:r>
              <a:rPr lang="fr-FR" dirty="0"/>
              <a:t>www.dys-positif.fr</a:t>
            </a:r>
          </a:p>
        </p:txBody>
      </p:sp>
      <p:sp>
        <p:nvSpPr>
          <p:cNvPr id="6" name="Espace réservé du numéro de diapositive 5">
            <a:extLst>
              <a:ext uri="{FF2B5EF4-FFF2-40B4-BE49-F238E27FC236}">
                <a16:creationId xmlns:a16="http://schemas.microsoft.com/office/drawing/2014/main" id="{A2636E5F-C438-4FE0-B3B1-703DBC336676}"/>
              </a:ext>
            </a:extLst>
          </p:cNvPr>
          <p:cNvSpPr>
            <a:spLocks noGrp="1"/>
          </p:cNvSpPr>
          <p:nvPr>
            <p:ph type="sldNum" sz="quarter" idx="12"/>
          </p:nvPr>
        </p:nvSpPr>
        <p:spPr/>
        <p:txBody>
          <a:bodyPr/>
          <a:lstStyle/>
          <a:p>
            <a:fld id="{A993A7EE-25E2-419D-BED4-B77A3886F54D}" type="slidenum">
              <a:rPr lang="fr-FR" smtClean="0"/>
              <a:t>‹N°›</a:t>
            </a:fld>
            <a:endParaRPr lang="fr-FR" dirty="0"/>
          </a:p>
        </p:txBody>
      </p:sp>
    </p:spTree>
    <p:extLst>
      <p:ext uri="{BB962C8B-B14F-4D97-AF65-F5344CB8AC3E}">
        <p14:creationId xmlns:p14="http://schemas.microsoft.com/office/powerpoint/2010/main" val="74704389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BF17AAF8-DF05-46EE-B472-546608ACB8B6}"/>
              </a:ext>
            </a:extLst>
          </p:cNvPr>
          <p:cNvSpPr>
            <a:spLocks noGrp="1"/>
          </p:cNvSpPr>
          <p:nvPr>
            <p:ph type="title"/>
          </p:nvPr>
        </p:nvSpPr>
        <p:spPr/>
        <p:txBody>
          <a:bodyPr/>
          <a:lstStyle/>
          <a:p>
            <a:r>
              <a:rPr lang="fr-FR"/>
              <a:t>Modifiez le style du titre</a:t>
            </a:r>
          </a:p>
        </p:txBody>
      </p:sp>
      <p:sp>
        <p:nvSpPr>
          <p:cNvPr id="3" name="Espace réservé du contenu 2">
            <a:extLst>
              <a:ext uri="{FF2B5EF4-FFF2-40B4-BE49-F238E27FC236}">
                <a16:creationId xmlns:a16="http://schemas.microsoft.com/office/drawing/2014/main" id="{0EED8FFD-5CF6-452A-95A1-4B1F85DBFEB8}"/>
              </a:ext>
            </a:extLst>
          </p:cNvPr>
          <p:cNvSpPr>
            <a:spLocks noGrp="1"/>
          </p:cNvSpPr>
          <p:nvPr>
            <p:ph idx="1"/>
          </p:nvPr>
        </p:nvSpPr>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84BFF855-E999-4283-A833-23A5155D23EB}"/>
              </a:ext>
            </a:extLst>
          </p:cNvPr>
          <p:cNvSpPr>
            <a:spLocks noGrp="1"/>
          </p:cNvSpPr>
          <p:nvPr>
            <p:ph type="dt" sz="half" idx="10"/>
          </p:nvPr>
        </p:nvSpPr>
        <p:spPr/>
        <p:txBody>
          <a:bodyPr/>
          <a:lstStyle/>
          <a:p>
            <a:fld id="{6388A7BC-133B-46C4-9E47-D473924B56E1}" type="datetime1">
              <a:rPr lang="fr-FR" smtClean="0"/>
              <a:t>13/04/2022</a:t>
            </a:fld>
            <a:endParaRPr lang="fr-FR" dirty="0"/>
          </a:p>
        </p:txBody>
      </p:sp>
      <p:sp>
        <p:nvSpPr>
          <p:cNvPr id="5" name="Espace réservé du pied de page 4">
            <a:extLst>
              <a:ext uri="{FF2B5EF4-FFF2-40B4-BE49-F238E27FC236}">
                <a16:creationId xmlns:a16="http://schemas.microsoft.com/office/drawing/2014/main" id="{F009FF0B-4502-45A4-BF9F-388BB83040E0}"/>
              </a:ext>
            </a:extLst>
          </p:cNvPr>
          <p:cNvSpPr>
            <a:spLocks noGrp="1"/>
          </p:cNvSpPr>
          <p:nvPr>
            <p:ph type="ftr" sz="quarter" idx="11"/>
          </p:nvPr>
        </p:nvSpPr>
        <p:spPr/>
        <p:txBody>
          <a:bodyPr/>
          <a:lstStyle/>
          <a:p>
            <a:r>
              <a:rPr lang="fr-FR" dirty="0"/>
              <a:t>www.dys-positif.fr</a:t>
            </a:r>
          </a:p>
        </p:txBody>
      </p:sp>
      <p:sp>
        <p:nvSpPr>
          <p:cNvPr id="6" name="Espace réservé du numéro de diapositive 5">
            <a:extLst>
              <a:ext uri="{FF2B5EF4-FFF2-40B4-BE49-F238E27FC236}">
                <a16:creationId xmlns:a16="http://schemas.microsoft.com/office/drawing/2014/main" id="{E394FE35-A6A1-4820-ADDD-D1830C4C1370}"/>
              </a:ext>
            </a:extLst>
          </p:cNvPr>
          <p:cNvSpPr>
            <a:spLocks noGrp="1"/>
          </p:cNvSpPr>
          <p:nvPr>
            <p:ph type="sldNum" sz="quarter" idx="12"/>
          </p:nvPr>
        </p:nvSpPr>
        <p:spPr/>
        <p:txBody>
          <a:bodyPr/>
          <a:lstStyle/>
          <a:p>
            <a:fld id="{A993A7EE-25E2-419D-BED4-B77A3886F54D}" type="slidenum">
              <a:rPr lang="fr-FR" smtClean="0"/>
              <a:t>‹N°›</a:t>
            </a:fld>
            <a:endParaRPr lang="fr-FR" dirty="0"/>
          </a:p>
        </p:txBody>
      </p:sp>
    </p:spTree>
    <p:extLst>
      <p:ext uri="{BB962C8B-B14F-4D97-AF65-F5344CB8AC3E}">
        <p14:creationId xmlns:p14="http://schemas.microsoft.com/office/powerpoint/2010/main" val="290053761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F0962A0B-E786-4300-8CD1-7DE29CDD31D1}"/>
              </a:ext>
            </a:extLst>
          </p:cNvPr>
          <p:cNvSpPr>
            <a:spLocks noGrp="1"/>
          </p:cNvSpPr>
          <p:nvPr>
            <p:ph type="title"/>
          </p:nvPr>
        </p:nvSpPr>
        <p:spPr>
          <a:xfrm>
            <a:off x="831850" y="1709738"/>
            <a:ext cx="10515600" cy="2852737"/>
          </a:xfrm>
        </p:spPr>
        <p:txBody>
          <a:bodyPr anchor="b"/>
          <a:lstStyle>
            <a:lvl1pPr>
              <a:defRPr sz="6000"/>
            </a:lvl1pPr>
          </a:lstStyle>
          <a:p>
            <a:r>
              <a:rPr lang="fr-FR"/>
              <a:t>Modifiez le style du titre</a:t>
            </a:r>
          </a:p>
        </p:txBody>
      </p:sp>
      <p:sp>
        <p:nvSpPr>
          <p:cNvPr id="3" name="Espace réservé du texte 2">
            <a:extLst>
              <a:ext uri="{FF2B5EF4-FFF2-40B4-BE49-F238E27FC236}">
                <a16:creationId xmlns:a16="http://schemas.microsoft.com/office/drawing/2014/main" id="{CD2C54A0-F916-4E0F-BCBB-A2F024D94B1C}"/>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fr-FR"/>
              <a:t>Cliquez pour modifier les styles du texte du masque</a:t>
            </a:r>
          </a:p>
        </p:txBody>
      </p:sp>
      <p:sp>
        <p:nvSpPr>
          <p:cNvPr id="4" name="Espace réservé de la date 3">
            <a:extLst>
              <a:ext uri="{FF2B5EF4-FFF2-40B4-BE49-F238E27FC236}">
                <a16:creationId xmlns:a16="http://schemas.microsoft.com/office/drawing/2014/main" id="{8FF58586-786A-49D0-8F78-F5C8236AFD14}"/>
              </a:ext>
            </a:extLst>
          </p:cNvPr>
          <p:cNvSpPr>
            <a:spLocks noGrp="1"/>
          </p:cNvSpPr>
          <p:nvPr>
            <p:ph type="dt" sz="half" idx="10"/>
          </p:nvPr>
        </p:nvSpPr>
        <p:spPr/>
        <p:txBody>
          <a:bodyPr/>
          <a:lstStyle/>
          <a:p>
            <a:fld id="{3024E6BA-7128-4686-8A31-29C51CFBC0CE}" type="datetime1">
              <a:rPr lang="fr-FR" smtClean="0"/>
              <a:t>13/04/2022</a:t>
            </a:fld>
            <a:endParaRPr lang="fr-FR" dirty="0"/>
          </a:p>
        </p:txBody>
      </p:sp>
      <p:sp>
        <p:nvSpPr>
          <p:cNvPr id="5" name="Espace réservé du pied de page 4">
            <a:extLst>
              <a:ext uri="{FF2B5EF4-FFF2-40B4-BE49-F238E27FC236}">
                <a16:creationId xmlns:a16="http://schemas.microsoft.com/office/drawing/2014/main" id="{78704028-0553-4A43-B470-421D63E08576}"/>
              </a:ext>
            </a:extLst>
          </p:cNvPr>
          <p:cNvSpPr>
            <a:spLocks noGrp="1"/>
          </p:cNvSpPr>
          <p:nvPr>
            <p:ph type="ftr" sz="quarter" idx="11"/>
          </p:nvPr>
        </p:nvSpPr>
        <p:spPr/>
        <p:txBody>
          <a:bodyPr/>
          <a:lstStyle/>
          <a:p>
            <a:r>
              <a:rPr lang="fr-FR" dirty="0"/>
              <a:t>www.dys-positif.fr</a:t>
            </a:r>
          </a:p>
        </p:txBody>
      </p:sp>
      <p:sp>
        <p:nvSpPr>
          <p:cNvPr id="6" name="Espace réservé du numéro de diapositive 5">
            <a:extLst>
              <a:ext uri="{FF2B5EF4-FFF2-40B4-BE49-F238E27FC236}">
                <a16:creationId xmlns:a16="http://schemas.microsoft.com/office/drawing/2014/main" id="{7AD231F6-E175-47FD-A578-5E35A1B074D0}"/>
              </a:ext>
            </a:extLst>
          </p:cNvPr>
          <p:cNvSpPr>
            <a:spLocks noGrp="1"/>
          </p:cNvSpPr>
          <p:nvPr>
            <p:ph type="sldNum" sz="quarter" idx="12"/>
          </p:nvPr>
        </p:nvSpPr>
        <p:spPr/>
        <p:txBody>
          <a:bodyPr/>
          <a:lstStyle/>
          <a:p>
            <a:fld id="{A993A7EE-25E2-419D-BED4-B77A3886F54D}" type="slidenum">
              <a:rPr lang="fr-FR" smtClean="0"/>
              <a:t>‹N°›</a:t>
            </a:fld>
            <a:endParaRPr lang="fr-FR" dirty="0"/>
          </a:p>
        </p:txBody>
      </p:sp>
    </p:spTree>
    <p:extLst>
      <p:ext uri="{BB962C8B-B14F-4D97-AF65-F5344CB8AC3E}">
        <p14:creationId xmlns:p14="http://schemas.microsoft.com/office/powerpoint/2010/main" val="305104963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5DEBBA8E-387F-4BEE-9A5C-C5A021E87DA9}"/>
              </a:ext>
            </a:extLst>
          </p:cNvPr>
          <p:cNvSpPr>
            <a:spLocks noGrp="1"/>
          </p:cNvSpPr>
          <p:nvPr>
            <p:ph type="title"/>
          </p:nvPr>
        </p:nvSpPr>
        <p:spPr/>
        <p:txBody>
          <a:bodyPr/>
          <a:lstStyle/>
          <a:p>
            <a:r>
              <a:rPr lang="fr-FR"/>
              <a:t>Modifiez le style du titre</a:t>
            </a:r>
          </a:p>
        </p:txBody>
      </p:sp>
      <p:sp>
        <p:nvSpPr>
          <p:cNvPr id="3" name="Espace réservé du contenu 2">
            <a:extLst>
              <a:ext uri="{FF2B5EF4-FFF2-40B4-BE49-F238E27FC236}">
                <a16:creationId xmlns:a16="http://schemas.microsoft.com/office/drawing/2014/main" id="{FC340089-670A-44DC-9B21-A9BB7F7DDDF7}"/>
              </a:ext>
            </a:extLst>
          </p:cNvPr>
          <p:cNvSpPr>
            <a:spLocks noGrp="1"/>
          </p:cNvSpPr>
          <p:nvPr>
            <p:ph sz="half" idx="1"/>
          </p:nvPr>
        </p:nvSpPr>
        <p:spPr>
          <a:xfrm>
            <a:off x="838200" y="1825625"/>
            <a:ext cx="5181600" cy="435133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contenu 3">
            <a:extLst>
              <a:ext uri="{FF2B5EF4-FFF2-40B4-BE49-F238E27FC236}">
                <a16:creationId xmlns:a16="http://schemas.microsoft.com/office/drawing/2014/main" id="{4DC76ED8-04F3-4733-A721-56732E20B1FB}"/>
              </a:ext>
            </a:extLst>
          </p:cNvPr>
          <p:cNvSpPr>
            <a:spLocks noGrp="1"/>
          </p:cNvSpPr>
          <p:nvPr>
            <p:ph sz="half" idx="2"/>
          </p:nvPr>
        </p:nvSpPr>
        <p:spPr>
          <a:xfrm>
            <a:off x="6172200" y="1825625"/>
            <a:ext cx="5181600" cy="435133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e la date 4">
            <a:extLst>
              <a:ext uri="{FF2B5EF4-FFF2-40B4-BE49-F238E27FC236}">
                <a16:creationId xmlns:a16="http://schemas.microsoft.com/office/drawing/2014/main" id="{B4335BB2-44CA-44C8-83B5-9B956A8A638C}"/>
              </a:ext>
            </a:extLst>
          </p:cNvPr>
          <p:cNvSpPr>
            <a:spLocks noGrp="1"/>
          </p:cNvSpPr>
          <p:nvPr>
            <p:ph type="dt" sz="half" idx="10"/>
          </p:nvPr>
        </p:nvSpPr>
        <p:spPr/>
        <p:txBody>
          <a:bodyPr/>
          <a:lstStyle/>
          <a:p>
            <a:fld id="{621AB7E8-F485-484C-972A-2F854A4F553C}" type="datetime1">
              <a:rPr lang="fr-FR" smtClean="0"/>
              <a:t>13/04/2022</a:t>
            </a:fld>
            <a:endParaRPr lang="fr-FR" dirty="0"/>
          </a:p>
        </p:txBody>
      </p:sp>
      <p:sp>
        <p:nvSpPr>
          <p:cNvPr id="6" name="Espace réservé du pied de page 5">
            <a:extLst>
              <a:ext uri="{FF2B5EF4-FFF2-40B4-BE49-F238E27FC236}">
                <a16:creationId xmlns:a16="http://schemas.microsoft.com/office/drawing/2014/main" id="{34326505-9CB1-4E62-A00F-D5AF507C9D0A}"/>
              </a:ext>
            </a:extLst>
          </p:cNvPr>
          <p:cNvSpPr>
            <a:spLocks noGrp="1"/>
          </p:cNvSpPr>
          <p:nvPr>
            <p:ph type="ftr" sz="quarter" idx="11"/>
          </p:nvPr>
        </p:nvSpPr>
        <p:spPr/>
        <p:txBody>
          <a:bodyPr/>
          <a:lstStyle/>
          <a:p>
            <a:r>
              <a:rPr lang="fr-FR" dirty="0"/>
              <a:t>www.dys-positif.fr</a:t>
            </a:r>
          </a:p>
        </p:txBody>
      </p:sp>
      <p:sp>
        <p:nvSpPr>
          <p:cNvPr id="7" name="Espace réservé du numéro de diapositive 6">
            <a:extLst>
              <a:ext uri="{FF2B5EF4-FFF2-40B4-BE49-F238E27FC236}">
                <a16:creationId xmlns:a16="http://schemas.microsoft.com/office/drawing/2014/main" id="{99FE55AD-BD3B-4E3B-9EC8-53730A083CC7}"/>
              </a:ext>
            </a:extLst>
          </p:cNvPr>
          <p:cNvSpPr>
            <a:spLocks noGrp="1"/>
          </p:cNvSpPr>
          <p:nvPr>
            <p:ph type="sldNum" sz="quarter" idx="12"/>
          </p:nvPr>
        </p:nvSpPr>
        <p:spPr/>
        <p:txBody>
          <a:bodyPr/>
          <a:lstStyle/>
          <a:p>
            <a:fld id="{A993A7EE-25E2-419D-BED4-B77A3886F54D}" type="slidenum">
              <a:rPr lang="fr-FR" smtClean="0"/>
              <a:t>‹N°›</a:t>
            </a:fld>
            <a:endParaRPr lang="fr-FR" dirty="0"/>
          </a:p>
        </p:txBody>
      </p:sp>
    </p:spTree>
    <p:extLst>
      <p:ext uri="{BB962C8B-B14F-4D97-AF65-F5344CB8AC3E}">
        <p14:creationId xmlns:p14="http://schemas.microsoft.com/office/powerpoint/2010/main" val="385179434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BFE70E86-6B92-4C47-9A63-821DAEA190FE}"/>
              </a:ext>
            </a:extLst>
          </p:cNvPr>
          <p:cNvSpPr>
            <a:spLocks noGrp="1"/>
          </p:cNvSpPr>
          <p:nvPr>
            <p:ph type="title"/>
          </p:nvPr>
        </p:nvSpPr>
        <p:spPr>
          <a:xfrm>
            <a:off x="839788" y="365125"/>
            <a:ext cx="10515600" cy="1325563"/>
          </a:xfrm>
        </p:spPr>
        <p:txBody>
          <a:bodyPr/>
          <a:lstStyle/>
          <a:p>
            <a:r>
              <a:rPr lang="fr-FR"/>
              <a:t>Modifiez le style du titre</a:t>
            </a:r>
          </a:p>
        </p:txBody>
      </p:sp>
      <p:sp>
        <p:nvSpPr>
          <p:cNvPr id="3" name="Espace réservé du texte 2">
            <a:extLst>
              <a:ext uri="{FF2B5EF4-FFF2-40B4-BE49-F238E27FC236}">
                <a16:creationId xmlns:a16="http://schemas.microsoft.com/office/drawing/2014/main" id="{3D0C7C42-A8E2-4E55-9E77-35C6A9B22923}"/>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Cliquez pour modifier les styles du texte du masque</a:t>
            </a:r>
          </a:p>
        </p:txBody>
      </p:sp>
      <p:sp>
        <p:nvSpPr>
          <p:cNvPr id="4" name="Espace réservé du contenu 3">
            <a:extLst>
              <a:ext uri="{FF2B5EF4-FFF2-40B4-BE49-F238E27FC236}">
                <a16:creationId xmlns:a16="http://schemas.microsoft.com/office/drawing/2014/main" id="{CCE53314-7A1A-44CE-88A7-C942247DF651}"/>
              </a:ext>
            </a:extLst>
          </p:cNvPr>
          <p:cNvSpPr>
            <a:spLocks noGrp="1"/>
          </p:cNvSpPr>
          <p:nvPr>
            <p:ph sz="half" idx="2"/>
          </p:nvPr>
        </p:nvSpPr>
        <p:spPr>
          <a:xfrm>
            <a:off x="839788" y="2505075"/>
            <a:ext cx="5157787" cy="368458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u texte 4">
            <a:extLst>
              <a:ext uri="{FF2B5EF4-FFF2-40B4-BE49-F238E27FC236}">
                <a16:creationId xmlns:a16="http://schemas.microsoft.com/office/drawing/2014/main" id="{5810F398-8E57-4186-B94E-0D22D4E42A1F}"/>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Cliquez pour modifier les styles du texte du masque</a:t>
            </a:r>
          </a:p>
        </p:txBody>
      </p:sp>
      <p:sp>
        <p:nvSpPr>
          <p:cNvPr id="6" name="Espace réservé du contenu 5">
            <a:extLst>
              <a:ext uri="{FF2B5EF4-FFF2-40B4-BE49-F238E27FC236}">
                <a16:creationId xmlns:a16="http://schemas.microsoft.com/office/drawing/2014/main" id="{B6376583-496C-48F3-BC20-141328BF395D}"/>
              </a:ext>
            </a:extLst>
          </p:cNvPr>
          <p:cNvSpPr>
            <a:spLocks noGrp="1"/>
          </p:cNvSpPr>
          <p:nvPr>
            <p:ph sz="quarter" idx="4"/>
          </p:nvPr>
        </p:nvSpPr>
        <p:spPr>
          <a:xfrm>
            <a:off x="6172200" y="2505075"/>
            <a:ext cx="5183188" cy="368458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7" name="Espace réservé de la date 6">
            <a:extLst>
              <a:ext uri="{FF2B5EF4-FFF2-40B4-BE49-F238E27FC236}">
                <a16:creationId xmlns:a16="http://schemas.microsoft.com/office/drawing/2014/main" id="{61DEF66A-9709-47CB-90C5-4330F2CF855C}"/>
              </a:ext>
            </a:extLst>
          </p:cNvPr>
          <p:cNvSpPr>
            <a:spLocks noGrp="1"/>
          </p:cNvSpPr>
          <p:nvPr>
            <p:ph type="dt" sz="half" idx="10"/>
          </p:nvPr>
        </p:nvSpPr>
        <p:spPr/>
        <p:txBody>
          <a:bodyPr/>
          <a:lstStyle/>
          <a:p>
            <a:fld id="{1CB05AAC-A39A-4DEA-AE5A-C05DBEE26458}" type="datetime1">
              <a:rPr lang="fr-FR" smtClean="0"/>
              <a:t>13/04/2022</a:t>
            </a:fld>
            <a:endParaRPr lang="fr-FR" dirty="0"/>
          </a:p>
        </p:txBody>
      </p:sp>
      <p:sp>
        <p:nvSpPr>
          <p:cNvPr id="8" name="Espace réservé du pied de page 7">
            <a:extLst>
              <a:ext uri="{FF2B5EF4-FFF2-40B4-BE49-F238E27FC236}">
                <a16:creationId xmlns:a16="http://schemas.microsoft.com/office/drawing/2014/main" id="{87860900-ABFD-4AC8-B724-751BD5667439}"/>
              </a:ext>
            </a:extLst>
          </p:cNvPr>
          <p:cNvSpPr>
            <a:spLocks noGrp="1"/>
          </p:cNvSpPr>
          <p:nvPr>
            <p:ph type="ftr" sz="quarter" idx="11"/>
          </p:nvPr>
        </p:nvSpPr>
        <p:spPr/>
        <p:txBody>
          <a:bodyPr/>
          <a:lstStyle/>
          <a:p>
            <a:r>
              <a:rPr lang="fr-FR" dirty="0"/>
              <a:t>www.dys-positif.fr</a:t>
            </a:r>
          </a:p>
        </p:txBody>
      </p:sp>
      <p:sp>
        <p:nvSpPr>
          <p:cNvPr id="9" name="Espace réservé du numéro de diapositive 8">
            <a:extLst>
              <a:ext uri="{FF2B5EF4-FFF2-40B4-BE49-F238E27FC236}">
                <a16:creationId xmlns:a16="http://schemas.microsoft.com/office/drawing/2014/main" id="{E201324E-C3BA-4FC1-9A08-1AE33BBB146A}"/>
              </a:ext>
            </a:extLst>
          </p:cNvPr>
          <p:cNvSpPr>
            <a:spLocks noGrp="1"/>
          </p:cNvSpPr>
          <p:nvPr>
            <p:ph type="sldNum" sz="quarter" idx="12"/>
          </p:nvPr>
        </p:nvSpPr>
        <p:spPr/>
        <p:txBody>
          <a:bodyPr/>
          <a:lstStyle/>
          <a:p>
            <a:fld id="{A993A7EE-25E2-419D-BED4-B77A3886F54D}" type="slidenum">
              <a:rPr lang="fr-FR" smtClean="0"/>
              <a:t>‹N°›</a:t>
            </a:fld>
            <a:endParaRPr lang="fr-FR" dirty="0"/>
          </a:p>
        </p:txBody>
      </p:sp>
    </p:spTree>
    <p:extLst>
      <p:ext uri="{BB962C8B-B14F-4D97-AF65-F5344CB8AC3E}">
        <p14:creationId xmlns:p14="http://schemas.microsoft.com/office/powerpoint/2010/main" val="30220198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9B0DAD87-408F-46D2-99E9-CE36A5711603}"/>
              </a:ext>
            </a:extLst>
          </p:cNvPr>
          <p:cNvSpPr>
            <a:spLocks noGrp="1"/>
          </p:cNvSpPr>
          <p:nvPr>
            <p:ph type="title"/>
          </p:nvPr>
        </p:nvSpPr>
        <p:spPr/>
        <p:txBody>
          <a:bodyPr/>
          <a:lstStyle/>
          <a:p>
            <a:r>
              <a:rPr lang="fr-FR"/>
              <a:t>Modifiez le style du titre</a:t>
            </a:r>
          </a:p>
        </p:txBody>
      </p:sp>
      <p:sp>
        <p:nvSpPr>
          <p:cNvPr id="3" name="Espace réservé de la date 2">
            <a:extLst>
              <a:ext uri="{FF2B5EF4-FFF2-40B4-BE49-F238E27FC236}">
                <a16:creationId xmlns:a16="http://schemas.microsoft.com/office/drawing/2014/main" id="{EB798947-4EBE-47F7-9E78-0CAAD48DC096}"/>
              </a:ext>
            </a:extLst>
          </p:cNvPr>
          <p:cNvSpPr>
            <a:spLocks noGrp="1"/>
          </p:cNvSpPr>
          <p:nvPr>
            <p:ph type="dt" sz="half" idx="10"/>
          </p:nvPr>
        </p:nvSpPr>
        <p:spPr/>
        <p:txBody>
          <a:bodyPr/>
          <a:lstStyle/>
          <a:p>
            <a:fld id="{CEAAE9B6-A5C9-4044-912D-CE628192D8D0}" type="datetime1">
              <a:rPr lang="fr-FR" smtClean="0"/>
              <a:t>13/04/2022</a:t>
            </a:fld>
            <a:endParaRPr lang="fr-FR" dirty="0"/>
          </a:p>
        </p:txBody>
      </p:sp>
      <p:sp>
        <p:nvSpPr>
          <p:cNvPr id="4" name="Espace réservé du pied de page 3">
            <a:extLst>
              <a:ext uri="{FF2B5EF4-FFF2-40B4-BE49-F238E27FC236}">
                <a16:creationId xmlns:a16="http://schemas.microsoft.com/office/drawing/2014/main" id="{4002BBFC-7A3D-407C-AB20-8DD37370ADE6}"/>
              </a:ext>
            </a:extLst>
          </p:cNvPr>
          <p:cNvSpPr>
            <a:spLocks noGrp="1"/>
          </p:cNvSpPr>
          <p:nvPr>
            <p:ph type="ftr" sz="quarter" idx="11"/>
          </p:nvPr>
        </p:nvSpPr>
        <p:spPr/>
        <p:txBody>
          <a:bodyPr/>
          <a:lstStyle/>
          <a:p>
            <a:r>
              <a:rPr lang="fr-FR" dirty="0"/>
              <a:t>www.dys-positif.fr</a:t>
            </a:r>
          </a:p>
        </p:txBody>
      </p:sp>
      <p:sp>
        <p:nvSpPr>
          <p:cNvPr id="5" name="Espace réservé du numéro de diapositive 4">
            <a:extLst>
              <a:ext uri="{FF2B5EF4-FFF2-40B4-BE49-F238E27FC236}">
                <a16:creationId xmlns:a16="http://schemas.microsoft.com/office/drawing/2014/main" id="{0FF9EB60-382E-469E-8BB6-F37BABAF43C9}"/>
              </a:ext>
            </a:extLst>
          </p:cNvPr>
          <p:cNvSpPr>
            <a:spLocks noGrp="1"/>
          </p:cNvSpPr>
          <p:nvPr>
            <p:ph type="sldNum" sz="quarter" idx="12"/>
          </p:nvPr>
        </p:nvSpPr>
        <p:spPr/>
        <p:txBody>
          <a:bodyPr/>
          <a:lstStyle/>
          <a:p>
            <a:fld id="{A993A7EE-25E2-419D-BED4-B77A3886F54D}" type="slidenum">
              <a:rPr lang="fr-FR" smtClean="0"/>
              <a:t>‹N°›</a:t>
            </a:fld>
            <a:endParaRPr lang="fr-FR" dirty="0"/>
          </a:p>
        </p:txBody>
      </p:sp>
    </p:spTree>
    <p:extLst>
      <p:ext uri="{BB962C8B-B14F-4D97-AF65-F5344CB8AC3E}">
        <p14:creationId xmlns:p14="http://schemas.microsoft.com/office/powerpoint/2010/main" val="410336027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a:extLst>
              <a:ext uri="{FF2B5EF4-FFF2-40B4-BE49-F238E27FC236}">
                <a16:creationId xmlns:a16="http://schemas.microsoft.com/office/drawing/2014/main" id="{A50A2D88-665A-4E9C-BC83-5755B89A0B08}"/>
              </a:ext>
            </a:extLst>
          </p:cNvPr>
          <p:cNvSpPr>
            <a:spLocks noGrp="1"/>
          </p:cNvSpPr>
          <p:nvPr>
            <p:ph type="dt" sz="half" idx="10"/>
          </p:nvPr>
        </p:nvSpPr>
        <p:spPr/>
        <p:txBody>
          <a:bodyPr/>
          <a:lstStyle/>
          <a:p>
            <a:fld id="{84CF30BD-83B6-4223-B153-A0CA10E12A3B}" type="datetime1">
              <a:rPr lang="fr-FR" smtClean="0"/>
              <a:t>13/04/2022</a:t>
            </a:fld>
            <a:endParaRPr lang="fr-FR" dirty="0"/>
          </a:p>
        </p:txBody>
      </p:sp>
      <p:sp>
        <p:nvSpPr>
          <p:cNvPr id="3" name="Espace réservé du pied de page 2">
            <a:extLst>
              <a:ext uri="{FF2B5EF4-FFF2-40B4-BE49-F238E27FC236}">
                <a16:creationId xmlns:a16="http://schemas.microsoft.com/office/drawing/2014/main" id="{AF477C43-096E-45F8-8AB0-BC3220F0812E}"/>
              </a:ext>
            </a:extLst>
          </p:cNvPr>
          <p:cNvSpPr>
            <a:spLocks noGrp="1"/>
          </p:cNvSpPr>
          <p:nvPr>
            <p:ph type="ftr" sz="quarter" idx="11"/>
          </p:nvPr>
        </p:nvSpPr>
        <p:spPr/>
        <p:txBody>
          <a:bodyPr/>
          <a:lstStyle/>
          <a:p>
            <a:r>
              <a:rPr lang="fr-FR" dirty="0"/>
              <a:t>www.dys-positif.fr</a:t>
            </a:r>
          </a:p>
        </p:txBody>
      </p:sp>
      <p:sp>
        <p:nvSpPr>
          <p:cNvPr id="4" name="Espace réservé du numéro de diapositive 3">
            <a:extLst>
              <a:ext uri="{FF2B5EF4-FFF2-40B4-BE49-F238E27FC236}">
                <a16:creationId xmlns:a16="http://schemas.microsoft.com/office/drawing/2014/main" id="{9C2F0D7F-7E0E-4263-BAB6-4823394CAD9E}"/>
              </a:ext>
            </a:extLst>
          </p:cNvPr>
          <p:cNvSpPr>
            <a:spLocks noGrp="1"/>
          </p:cNvSpPr>
          <p:nvPr>
            <p:ph type="sldNum" sz="quarter" idx="12"/>
          </p:nvPr>
        </p:nvSpPr>
        <p:spPr/>
        <p:txBody>
          <a:bodyPr/>
          <a:lstStyle/>
          <a:p>
            <a:fld id="{A993A7EE-25E2-419D-BED4-B77A3886F54D}" type="slidenum">
              <a:rPr lang="fr-FR" smtClean="0"/>
              <a:t>‹N°›</a:t>
            </a:fld>
            <a:endParaRPr lang="fr-FR" dirty="0"/>
          </a:p>
        </p:txBody>
      </p:sp>
    </p:spTree>
    <p:extLst>
      <p:ext uri="{BB962C8B-B14F-4D97-AF65-F5344CB8AC3E}">
        <p14:creationId xmlns:p14="http://schemas.microsoft.com/office/powerpoint/2010/main" val="184265733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0F1DC728-CB44-4CF8-8011-0302E0655C70}"/>
              </a:ext>
            </a:extLst>
          </p:cNvPr>
          <p:cNvSpPr>
            <a:spLocks noGrp="1"/>
          </p:cNvSpPr>
          <p:nvPr>
            <p:ph type="title"/>
          </p:nvPr>
        </p:nvSpPr>
        <p:spPr>
          <a:xfrm>
            <a:off x="839788" y="457200"/>
            <a:ext cx="3932237" cy="1600200"/>
          </a:xfrm>
        </p:spPr>
        <p:txBody>
          <a:bodyPr anchor="b"/>
          <a:lstStyle>
            <a:lvl1pPr>
              <a:defRPr sz="3200"/>
            </a:lvl1pPr>
          </a:lstStyle>
          <a:p>
            <a:r>
              <a:rPr lang="fr-FR"/>
              <a:t>Modifiez le style du titre</a:t>
            </a:r>
          </a:p>
        </p:txBody>
      </p:sp>
      <p:sp>
        <p:nvSpPr>
          <p:cNvPr id="3" name="Espace réservé du contenu 2">
            <a:extLst>
              <a:ext uri="{FF2B5EF4-FFF2-40B4-BE49-F238E27FC236}">
                <a16:creationId xmlns:a16="http://schemas.microsoft.com/office/drawing/2014/main" id="{0949F61C-389C-4186-BA2E-122812CB8C40}"/>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texte 3">
            <a:extLst>
              <a:ext uri="{FF2B5EF4-FFF2-40B4-BE49-F238E27FC236}">
                <a16:creationId xmlns:a16="http://schemas.microsoft.com/office/drawing/2014/main" id="{B1BD9EC1-7D0A-405F-93F6-29EB878ED0C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Cliquez pour modifier les styles du texte du masque</a:t>
            </a:r>
          </a:p>
        </p:txBody>
      </p:sp>
      <p:sp>
        <p:nvSpPr>
          <p:cNvPr id="5" name="Espace réservé de la date 4">
            <a:extLst>
              <a:ext uri="{FF2B5EF4-FFF2-40B4-BE49-F238E27FC236}">
                <a16:creationId xmlns:a16="http://schemas.microsoft.com/office/drawing/2014/main" id="{56C1C02C-21AA-4EBC-891E-1A8DC597B5B5}"/>
              </a:ext>
            </a:extLst>
          </p:cNvPr>
          <p:cNvSpPr>
            <a:spLocks noGrp="1"/>
          </p:cNvSpPr>
          <p:nvPr>
            <p:ph type="dt" sz="half" idx="10"/>
          </p:nvPr>
        </p:nvSpPr>
        <p:spPr/>
        <p:txBody>
          <a:bodyPr/>
          <a:lstStyle/>
          <a:p>
            <a:fld id="{4DBC022E-B635-465C-A76A-0BDCA64AA026}" type="datetime1">
              <a:rPr lang="fr-FR" smtClean="0"/>
              <a:t>13/04/2022</a:t>
            </a:fld>
            <a:endParaRPr lang="fr-FR" dirty="0"/>
          </a:p>
        </p:txBody>
      </p:sp>
      <p:sp>
        <p:nvSpPr>
          <p:cNvPr id="6" name="Espace réservé du pied de page 5">
            <a:extLst>
              <a:ext uri="{FF2B5EF4-FFF2-40B4-BE49-F238E27FC236}">
                <a16:creationId xmlns:a16="http://schemas.microsoft.com/office/drawing/2014/main" id="{B2FD5D96-B10D-42F7-8138-70E53A7C1430}"/>
              </a:ext>
            </a:extLst>
          </p:cNvPr>
          <p:cNvSpPr>
            <a:spLocks noGrp="1"/>
          </p:cNvSpPr>
          <p:nvPr>
            <p:ph type="ftr" sz="quarter" idx="11"/>
          </p:nvPr>
        </p:nvSpPr>
        <p:spPr/>
        <p:txBody>
          <a:bodyPr/>
          <a:lstStyle/>
          <a:p>
            <a:r>
              <a:rPr lang="fr-FR" dirty="0"/>
              <a:t>www.dys-positif.fr</a:t>
            </a:r>
          </a:p>
        </p:txBody>
      </p:sp>
      <p:sp>
        <p:nvSpPr>
          <p:cNvPr id="7" name="Espace réservé du numéro de diapositive 6">
            <a:extLst>
              <a:ext uri="{FF2B5EF4-FFF2-40B4-BE49-F238E27FC236}">
                <a16:creationId xmlns:a16="http://schemas.microsoft.com/office/drawing/2014/main" id="{2C6450D5-A741-4B1C-A31A-B6A613B97DA2}"/>
              </a:ext>
            </a:extLst>
          </p:cNvPr>
          <p:cNvSpPr>
            <a:spLocks noGrp="1"/>
          </p:cNvSpPr>
          <p:nvPr>
            <p:ph type="sldNum" sz="quarter" idx="12"/>
          </p:nvPr>
        </p:nvSpPr>
        <p:spPr/>
        <p:txBody>
          <a:bodyPr/>
          <a:lstStyle/>
          <a:p>
            <a:fld id="{A993A7EE-25E2-419D-BED4-B77A3886F54D}" type="slidenum">
              <a:rPr lang="fr-FR" smtClean="0"/>
              <a:t>‹N°›</a:t>
            </a:fld>
            <a:endParaRPr lang="fr-FR" dirty="0"/>
          </a:p>
        </p:txBody>
      </p:sp>
    </p:spTree>
    <p:extLst>
      <p:ext uri="{BB962C8B-B14F-4D97-AF65-F5344CB8AC3E}">
        <p14:creationId xmlns:p14="http://schemas.microsoft.com/office/powerpoint/2010/main" val="258345129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09E46BD8-25F5-471D-9557-14B262094E27}"/>
              </a:ext>
            </a:extLst>
          </p:cNvPr>
          <p:cNvSpPr>
            <a:spLocks noGrp="1"/>
          </p:cNvSpPr>
          <p:nvPr>
            <p:ph type="title"/>
          </p:nvPr>
        </p:nvSpPr>
        <p:spPr>
          <a:xfrm>
            <a:off x="839788" y="457200"/>
            <a:ext cx="3932237" cy="1600200"/>
          </a:xfrm>
        </p:spPr>
        <p:txBody>
          <a:bodyPr anchor="b"/>
          <a:lstStyle>
            <a:lvl1pPr>
              <a:defRPr sz="3200"/>
            </a:lvl1pPr>
          </a:lstStyle>
          <a:p>
            <a:r>
              <a:rPr lang="fr-FR"/>
              <a:t>Modifiez le style du titre</a:t>
            </a:r>
          </a:p>
        </p:txBody>
      </p:sp>
      <p:sp>
        <p:nvSpPr>
          <p:cNvPr id="3" name="Espace réservé pour une image  2">
            <a:extLst>
              <a:ext uri="{FF2B5EF4-FFF2-40B4-BE49-F238E27FC236}">
                <a16:creationId xmlns:a16="http://schemas.microsoft.com/office/drawing/2014/main" id="{8705CE5B-7DED-4ECD-8E6C-97B004E620E3}"/>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r-FR" dirty="0"/>
          </a:p>
        </p:txBody>
      </p:sp>
      <p:sp>
        <p:nvSpPr>
          <p:cNvPr id="4" name="Espace réservé du texte 3">
            <a:extLst>
              <a:ext uri="{FF2B5EF4-FFF2-40B4-BE49-F238E27FC236}">
                <a16:creationId xmlns:a16="http://schemas.microsoft.com/office/drawing/2014/main" id="{526595E8-A305-4648-B754-396E3B768C4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Cliquez pour modifier les styles du texte du masque</a:t>
            </a:r>
          </a:p>
        </p:txBody>
      </p:sp>
      <p:sp>
        <p:nvSpPr>
          <p:cNvPr id="5" name="Espace réservé de la date 4">
            <a:extLst>
              <a:ext uri="{FF2B5EF4-FFF2-40B4-BE49-F238E27FC236}">
                <a16:creationId xmlns:a16="http://schemas.microsoft.com/office/drawing/2014/main" id="{F6C9DD33-A6DE-4424-90C8-494D2964297D}"/>
              </a:ext>
            </a:extLst>
          </p:cNvPr>
          <p:cNvSpPr>
            <a:spLocks noGrp="1"/>
          </p:cNvSpPr>
          <p:nvPr>
            <p:ph type="dt" sz="half" idx="10"/>
          </p:nvPr>
        </p:nvSpPr>
        <p:spPr/>
        <p:txBody>
          <a:bodyPr/>
          <a:lstStyle/>
          <a:p>
            <a:fld id="{788911D9-CBA6-4D27-A71E-AFAB9C4C8E4C}" type="datetime1">
              <a:rPr lang="fr-FR" smtClean="0"/>
              <a:t>13/04/2022</a:t>
            </a:fld>
            <a:endParaRPr lang="fr-FR" dirty="0"/>
          </a:p>
        </p:txBody>
      </p:sp>
      <p:sp>
        <p:nvSpPr>
          <p:cNvPr id="6" name="Espace réservé du pied de page 5">
            <a:extLst>
              <a:ext uri="{FF2B5EF4-FFF2-40B4-BE49-F238E27FC236}">
                <a16:creationId xmlns:a16="http://schemas.microsoft.com/office/drawing/2014/main" id="{B8738339-AA99-47D7-823F-A79ADA2DA210}"/>
              </a:ext>
            </a:extLst>
          </p:cNvPr>
          <p:cNvSpPr>
            <a:spLocks noGrp="1"/>
          </p:cNvSpPr>
          <p:nvPr>
            <p:ph type="ftr" sz="quarter" idx="11"/>
          </p:nvPr>
        </p:nvSpPr>
        <p:spPr/>
        <p:txBody>
          <a:bodyPr/>
          <a:lstStyle/>
          <a:p>
            <a:r>
              <a:rPr lang="fr-FR" dirty="0"/>
              <a:t>www.dys-positif.fr</a:t>
            </a:r>
          </a:p>
        </p:txBody>
      </p:sp>
      <p:sp>
        <p:nvSpPr>
          <p:cNvPr id="7" name="Espace réservé du numéro de diapositive 6">
            <a:extLst>
              <a:ext uri="{FF2B5EF4-FFF2-40B4-BE49-F238E27FC236}">
                <a16:creationId xmlns:a16="http://schemas.microsoft.com/office/drawing/2014/main" id="{094AC332-9A75-4236-A480-B1F399585D42}"/>
              </a:ext>
            </a:extLst>
          </p:cNvPr>
          <p:cNvSpPr>
            <a:spLocks noGrp="1"/>
          </p:cNvSpPr>
          <p:nvPr>
            <p:ph type="sldNum" sz="quarter" idx="12"/>
          </p:nvPr>
        </p:nvSpPr>
        <p:spPr/>
        <p:txBody>
          <a:bodyPr/>
          <a:lstStyle/>
          <a:p>
            <a:fld id="{A993A7EE-25E2-419D-BED4-B77A3886F54D}" type="slidenum">
              <a:rPr lang="fr-FR" smtClean="0"/>
              <a:t>‹N°›</a:t>
            </a:fld>
            <a:endParaRPr lang="fr-FR" dirty="0"/>
          </a:p>
        </p:txBody>
      </p:sp>
    </p:spTree>
    <p:extLst>
      <p:ext uri="{BB962C8B-B14F-4D97-AF65-F5344CB8AC3E}">
        <p14:creationId xmlns:p14="http://schemas.microsoft.com/office/powerpoint/2010/main" val="184081597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u titre 1">
            <a:extLst>
              <a:ext uri="{FF2B5EF4-FFF2-40B4-BE49-F238E27FC236}">
                <a16:creationId xmlns:a16="http://schemas.microsoft.com/office/drawing/2014/main" id="{3B2BAFF4-0459-414D-88F4-39E47F2D8A19}"/>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fr-FR"/>
              <a:t>Modifiez le style du titre</a:t>
            </a:r>
          </a:p>
        </p:txBody>
      </p:sp>
      <p:sp>
        <p:nvSpPr>
          <p:cNvPr id="3" name="Espace réservé du texte 2">
            <a:extLst>
              <a:ext uri="{FF2B5EF4-FFF2-40B4-BE49-F238E27FC236}">
                <a16:creationId xmlns:a16="http://schemas.microsoft.com/office/drawing/2014/main" id="{1A8ED41F-ED98-4607-8853-56675B98903C}"/>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1377A596-7AFA-44FC-B3DF-6CAAC9D000B8}"/>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4A069F9-23C4-4166-A2F9-45E728ACEBE8}" type="datetime1">
              <a:rPr lang="fr-FR" smtClean="0"/>
              <a:t>13/04/2022</a:t>
            </a:fld>
            <a:endParaRPr lang="fr-FR" dirty="0"/>
          </a:p>
        </p:txBody>
      </p:sp>
      <p:sp>
        <p:nvSpPr>
          <p:cNvPr id="5" name="Espace réservé du pied de page 4">
            <a:extLst>
              <a:ext uri="{FF2B5EF4-FFF2-40B4-BE49-F238E27FC236}">
                <a16:creationId xmlns:a16="http://schemas.microsoft.com/office/drawing/2014/main" id="{0FD743C0-BA24-4DEF-8A21-7562B2805D0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fr-FR" dirty="0"/>
              <a:t>www.dys-positif.fr</a:t>
            </a:r>
          </a:p>
        </p:txBody>
      </p:sp>
      <p:sp>
        <p:nvSpPr>
          <p:cNvPr id="6" name="Espace réservé du numéro de diapositive 5">
            <a:extLst>
              <a:ext uri="{FF2B5EF4-FFF2-40B4-BE49-F238E27FC236}">
                <a16:creationId xmlns:a16="http://schemas.microsoft.com/office/drawing/2014/main" id="{388BA955-1941-4ABE-8CC3-B43B8DB0E5E0}"/>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993A7EE-25E2-419D-BED4-B77A3886F54D}" type="slidenum">
              <a:rPr lang="fr-FR" smtClean="0"/>
              <a:t>‹N°›</a:t>
            </a:fld>
            <a:endParaRPr lang="fr-FR" dirty="0"/>
          </a:p>
        </p:txBody>
      </p:sp>
    </p:spTree>
    <p:extLst>
      <p:ext uri="{BB962C8B-B14F-4D97-AF65-F5344CB8AC3E}">
        <p14:creationId xmlns:p14="http://schemas.microsoft.com/office/powerpoint/2010/main" val="360098208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xml"/><Relationship Id="rId5" Type="http://schemas.openxmlformats.org/officeDocument/2006/relationships/image" Target="../media/image8.png"/><Relationship Id="rId4" Type="http://schemas.openxmlformats.org/officeDocument/2006/relationships/image" Target="../media/image7.png"/></Relationships>
</file>

<file path=ppt/slides/_rels/slide1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5.png"/><Relationship Id="rId1" Type="http://schemas.openxmlformats.org/officeDocument/2006/relationships/slideLayout" Target="../slideLayouts/slideLayout2.xml"/><Relationship Id="rId5" Type="http://schemas.openxmlformats.org/officeDocument/2006/relationships/image" Target="../media/image11.png"/><Relationship Id="rId4" Type="http://schemas.openxmlformats.org/officeDocument/2006/relationships/image" Target="../media/image10.png"/></Relationships>
</file>

<file path=ppt/slides/_rels/slide12.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7.png"/><Relationship Id="rId7" Type="http://schemas.openxmlformats.org/officeDocument/2006/relationships/image" Target="../media/image21.png"/><Relationship Id="rId2" Type="http://schemas.openxmlformats.org/officeDocument/2006/relationships/image" Target="../media/image16.png"/><Relationship Id="rId1" Type="http://schemas.openxmlformats.org/officeDocument/2006/relationships/slideLayout" Target="../slideLayouts/slideLayout2.xml"/><Relationship Id="rId6" Type="http://schemas.openxmlformats.org/officeDocument/2006/relationships/image" Target="../media/image20.png"/><Relationship Id="rId5" Type="http://schemas.openxmlformats.org/officeDocument/2006/relationships/image" Target="../media/image19.png"/><Relationship Id="rId4" Type="http://schemas.openxmlformats.org/officeDocument/2006/relationships/image" Target="../media/image18.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2.xml"/><Relationship Id="rId4" Type="http://schemas.openxmlformats.org/officeDocument/2006/relationships/image" Target="../media/image24.png"/></Relationships>
</file>

<file path=ppt/slides/_rels/slide25.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A0F14924-574F-4232-8F06-D29E2ECB7DA0}"/>
              </a:ext>
            </a:extLst>
          </p:cNvPr>
          <p:cNvSpPr>
            <a:spLocks noGrp="1"/>
          </p:cNvSpPr>
          <p:nvPr>
            <p:ph type="ctrTitle"/>
          </p:nvPr>
        </p:nvSpPr>
        <p:spPr>
          <a:xfrm>
            <a:off x="1710489" y="667753"/>
            <a:ext cx="9144000" cy="1362325"/>
          </a:xfrm>
        </p:spPr>
        <p:txBody>
          <a:bodyPr>
            <a:normAutofit fontScale="90000"/>
          </a:bodyPr>
          <a:lstStyle/>
          <a:p>
            <a:r>
              <a:rPr lang="fr-FR" sz="6600" dirty="0">
                <a:latin typeface="Arial" panose="020B0604020202020204" pitchFamily="34" charset="0"/>
                <a:cs typeface="Arial" panose="020B0604020202020204" pitchFamily="34" charset="0"/>
              </a:rPr>
              <a:t>date</a:t>
            </a:r>
            <a:br>
              <a:rPr lang="fr-FR" sz="6600" dirty="0"/>
            </a:br>
            <a:endParaRPr lang="fr-FR" sz="6600" dirty="0">
              <a:solidFill>
                <a:srgbClr val="FF0000"/>
              </a:solidFill>
            </a:endParaRPr>
          </a:p>
        </p:txBody>
      </p:sp>
      <p:sp>
        <p:nvSpPr>
          <p:cNvPr id="3" name="Sous-titre 2">
            <a:extLst>
              <a:ext uri="{FF2B5EF4-FFF2-40B4-BE49-F238E27FC236}">
                <a16:creationId xmlns:a16="http://schemas.microsoft.com/office/drawing/2014/main" id="{5C5A3FDE-59D0-4058-BC93-BA4EED8AFAF2}"/>
              </a:ext>
            </a:extLst>
          </p:cNvPr>
          <p:cNvSpPr>
            <a:spLocks noGrp="1"/>
          </p:cNvSpPr>
          <p:nvPr>
            <p:ph type="subTitle" idx="1"/>
          </p:nvPr>
        </p:nvSpPr>
        <p:spPr>
          <a:xfrm>
            <a:off x="1524000" y="2924092"/>
            <a:ext cx="9144000" cy="2985249"/>
          </a:xfrm>
        </p:spPr>
        <p:txBody>
          <a:bodyPr>
            <a:normAutofit/>
          </a:bodyPr>
          <a:lstStyle/>
          <a:p>
            <a:endParaRPr lang="fr-FR" sz="4800" dirty="0">
              <a:latin typeface="Arial" panose="020B0604020202020204" pitchFamily="34" charset="0"/>
              <a:cs typeface="Arial" panose="020B0604020202020204" pitchFamily="34" charset="0"/>
            </a:endParaRPr>
          </a:p>
          <a:p>
            <a:r>
              <a:rPr lang="fr-FR" sz="4800" dirty="0">
                <a:latin typeface="Arial" panose="020B0604020202020204" pitchFamily="34" charset="0"/>
                <a:cs typeface="Arial" panose="020B0604020202020204" pitchFamily="34" charset="0"/>
              </a:rPr>
              <a:t>Texte 41</a:t>
            </a:r>
          </a:p>
          <a:p>
            <a:r>
              <a:rPr lang="fr-FR" sz="4800" dirty="0">
                <a:latin typeface="Arial" panose="020B0604020202020204" pitchFamily="34" charset="0"/>
                <a:cs typeface="Arial" panose="020B0604020202020204" pitchFamily="34" charset="0"/>
              </a:rPr>
              <a:t>Le coq et le Renard</a:t>
            </a:r>
          </a:p>
        </p:txBody>
      </p:sp>
      <p:cxnSp>
        <p:nvCxnSpPr>
          <p:cNvPr id="6" name="Connecteur droit 5">
            <a:extLst>
              <a:ext uri="{FF2B5EF4-FFF2-40B4-BE49-F238E27FC236}">
                <a16:creationId xmlns:a16="http://schemas.microsoft.com/office/drawing/2014/main" id="{B23EC4B5-2950-49EC-9837-4C09BCDB426E}"/>
              </a:ext>
            </a:extLst>
          </p:cNvPr>
          <p:cNvCxnSpPr/>
          <p:nvPr/>
        </p:nvCxnSpPr>
        <p:spPr>
          <a:xfrm>
            <a:off x="4724399" y="2477085"/>
            <a:ext cx="2803358" cy="0"/>
          </a:xfrm>
          <a:prstGeom prst="line">
            <a:avLst/>
          </a:prstGeom>
          <a:ln w="28575"/>
        </p:spPr>
        <p:style>
          <a:lnRef idx="1">
            <a:schemeClr val="dk1"/>
          </a:lnRef>
          <a:fillRef idx="0">
            <a:schemeClr val="dk1"/>
          </a:fillRef>
          <a:effectRef idx="0">
            <a:schemeClr val="dk1"/>
          </a:effectRef>
          <a:fontRef idx="minor">
            <a:schemeClr val="tx1"/>
          </a:fontRef>
        </p:style>
      </p:cxnSp>
      <p:cxnSp>
        <p:nvCxnSpPr>
          <p:cNvPr id="8" name="Connecteur droit 7">
            <a:extLst>
              <a:ext uri="{FF2B5EF4-FFF2-40B4-BE49-F238E27FC236}">
                <a16:creationId xmlns:a16="http://schemas.microsoft.com/office/drawing/2014/main" id="{E0351F2C-B94C-42AF-90A4-BF11A1097F8B}"/>
              </a:ext>
            </a:extLst>
          </p:cNvPr>
          <p:cNvCxnSpPr/>
          <p:nvPr/>
        </p:nvCxnSpPr>
        <p:spPr>
          <a:xfrm>
            <a:off x="1419726" y="279484"/>
            <a:ext cx="0" cy="6460958"/>
          </a:xfrm>
          <a:prstGeom prst="line">
            <a:avLst/>
          </a:prstGeom>
          <a:ln>
            <a:solidFill>
              <a:srgbClr val="C85340"/>
            </a:solidFill>
          </a:ln>
        </p:spPr>
        <p:style>
          <a:lnRef idx="1">
            <a:schemeClr val="accent1"/>
          </a:lnRef>
          <a:fillRef idx="0">
            <a:schemeClr val="accent1"/>
          </a:fillRef>
          <a:effectRef idx="0">
            <a:schemeClr val="accent1"/>
          </a:effectRef>
          <a:fontRef idx="minor">
            <a:schemeClr val="tx1"/>
          </a:fontRef>
        </p:style>
      </p:cxnSp>
      <p:sp>
        <p:nvSpPr>
          <p:cNvPr id="11" name="ZoneTexte 10">
            <a:extLst>
              <a:ext uri="{FF2B5EF4-FFF2-40B4-BE49-F238E27FC236}">
                <a16:creationId xmlns:a16="http://schemas.microsoft.com/office/drawing/2014/main" id="{A69193A5-1634-4443-B437-E3B9112FDD39}"/>
              </a:ext>
            </a:extLst>
          </p:cNvPr>
          <p:cNvSpPr txBox="1"/>
          <p:nvPr/>
        </p:nvSpPr>
        <p:spPr>
          <a:xfrm>
            <a:off x="0" y="531628"/>
            <a:ext cx="1710487" cy="584775"/>
          </a:xfrm>
          <a:prstGeom prst="rect">
            <a:avLst/>
          </a:prstGeom>
          <a:noFill/>
        </p:spPr>
        <p:txBody>
          <a:bodyPr wrap="square" rtlCol="0">
            <a:spAutoFit/>
          </a:bodyPr>
          <a:lstStyle/>
          <a:p>
            <a:r>
              <a:rPr lang="fr-FR" sz="1600" dirty="0"/>
              <a:t>NOM - Prénom</a:t>
            </a:r>
          </a:p>
          <a:p>
            <a:r>
              <a:rPr lang="fr-FR" sz="1600" dirty="0"/>
              <a:t>Classe</a:t>
            </a:r>
          </a:p>
        </p:txBody>
      </p:sp>
      <p:pic>
        <p:nvPicPr>
          <p:cNvPr id="5" name="Image 4">
            <a:extLst>
              <a:ext uri="{FF2B5EF4-FFF2-40B4-BE49-F238E27FC236}">
                <a16:creationId xmlns:a16="http://schemas.microsoft.com/office/drawing/2014/main" id="{B4CF1636-40A1-401A-AE7A-51222AFF5D0A}"/>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10772274" y="945363"/>
            <a:ext cx="930730" cy="608997"/>
          </a:xfrm>
          <a:prstGeom prst="rect">
            <a:avLst/>
          </a:prstGeom>
        </p:spPr>
      </p:pic>
      <p:sp>
        <p:nvSpPr>
          <p:cNvPr id="9" name="Espace réservé du pied de page 8">
            <a:extLst>
              <a:ext uri="{FF2B5EF4-FFF2-40B4-BE49-F238E27FC236}">
                <a16:creationId xmlns:a16="http://schemas.microsoft.com/office/drawing/2014/main" id="{4AAA9BE5-8D1E-4FA9-AF6B-FA9237A3F085}"/>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20472773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P spid="11"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Retângulo de cantos arredondados 195">
            <a:extLst>
              <a:ext uri="{FF2B5EF4-FFF2-40B4-BE49-F238E27FC236}">
                <a16:creationId xmlns:a16="http://schemas.microsoft.com/office/drawing/2014/main" id="{77AF5AC4-9EAB-4F04-8C18-74447080C3CA}"/>
              </a:ext>
            </a:extLst>
          </p:cNvPr>
          <p:cNvSpPr/>
          <p:nvPr/>
        </p:nvSpPr>
        <p:spPr>
          <a:xfrm>
            <a:off x="9255371" y="4537086"/>
            <a:ext cx="1797290" cy="1580885"/>
          </a:xfrm>
          <a:prstGeom prst="roundRect">
            <a:avLst/>
          </a:prstGeom>
          <a:solidFill>
            <a:schemeClr val="bg1"/>
          </a:solid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fr-FR" dirty="0"/>
          </a:p>
        </p:txBody>
      </p:sp>
      <p:sp>
        <p:nvSpPr>
          <p:cNvPr id="21" name="Retângulo de cantos arredondados 195">
            <a:extLst>
              <a:ext uri="{FF2B5EF4-FFF2-40B4-BE49-F238E27FC236}">
                <a16:creationId xmlns:a16="http://schemas.microsoft.com/office/drawing/2014/main" id="{20D67D63-E3C8-40B3-9E20-C91C85356951}"/>
              </a:ext>
            </a:extLst>
          </p:cNvPr>
          <p:cNvSpPr/>
          <p:nvPr/>
        </p:nvSpPr>
        <p:spPr>
          <a:xfrm>
            <a:off x="9480608" y="2777739"/>
            <a:ext cx="1718354" cy="1580885"/>
          </a:xfrm>
          <a:prstGeom prst="roundRect">
            <a:avLst/>
          </a:pr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fr-FR" dirty="0"/>
          </a:p>
        </p:txBody>
      </p:sp>
      <p:sp>
        <p:nvSpPr>
          <p:cNvPr id="2" name="Titre 1">
            <a:extLst>
              <a:ext uri="{FF2B5EF4-FFF2-40B4-BE49-F238E27FC236}">
                <a16:creationId xmlns:a16="http://schemas.microsoft.com/office/drawing/2014/main" id="{091D0BBA-B725-4CF1-BFC6-D513308BFE5C}"/>
              </a:ext>
            </a:extLst>
          </p:cNvPr>
          <p:cNvSpPr>
            <a:spLocks noGrp="1"/>
          </p:cNvSpPr>
          <p:nvPr>
            <p:ph type="title"/>
          </p:nvPr>
        </p:nvSpPr>
        <p:spPr>
          <a:xfrm>
            <a:off x="302795" y="98641"/>
            <a:ext cx="10515600" cy="735764"/>
          </a:xfrm>
        </p:spPr>
        <p:txBody>
          <a:bodyPr/>
          <a:lstStyle/>
          <a:p>
            <a:r>
              <a:rPr lang="fr-FR" dirty="0"/>
              <a:t>Les mots difficiles :</a:t>
            </a:r>
          </a:p>
        </p:txBody>
      </p:sp>
      <p:sp>
        <p:nvSpPr>
          <p:cNvPr id="11" name="ZoneTexte 10">
            <a:extLst>
              <a:ext uri="{FF2B5EF4-FFF2-40B4-BE49-F238E27FC236}">
                <a16:creationId xmlns:a16="http://schemas.microsoft.com/office/drawing/2014/main" id="{8046F456-1E1F-44CC-B3CC-ACF38E7A895A}"/>
              </a:ext>
            </a:extLst>
          </p:cNvPr>
          <p:cNvSpPr txBox="1"/>
          <p:nvPr/>
        </p:nvSpPr>
        <p:spPr>
          <a:xfrm>
            <a:off x="469688" y="1001386"/>
            <a:ext cx="9089858" cy="523220"/>
          </a:xfrm>
          <a:prstGeom prst="rect">
            <a:avLst/>
          </a:prstGeom>
          <a:noFill/>
        </p:spPr>
        <p:txBody>
          <a:bodyPr wrap="square" rtlCol="0">
            <a:spAutoFit/>
          </a:bodyPr>
          <a:lstStyle/>
          <a:p>
            <a:r>
              <a:rPr lang="fr-FR" sz="2800" u="sng" dirty="0">
                <a:latin typeface="Arial" panose="020B0604020202020204" pitchFamily="34" charset="0"/>
                <a:cs typeface="Arial" panose="020B0604020202020204" pitchFamily="34" charset="0"/>
              </a:rPr>
              <a:t>sentinelle :</a:t>
            </a:r>
            <a:r>
              <a:rPr lang="fr-FR" sz="2800" dirty="0">
                <a:latin typeface="Arial" panose="020B0604020202020204" pitchFamily="34" charset="0"/>
                <a:cs typeface="Arial" panose="020B0604020202020204" pitchFamily="34" charset="0"/>
              </a:rPr>
              <a:t> nom féminin</a:t>
            </a:r>
          </a:p>
        </p:txBody>
      </p:sp>
      <p:sp>
        <p:nvSpPr>
          <p:cNvPr id="13" name="ZoneTexte 12">
            <a:extLst>
              <a:ext uri="{FF2B5EF4-FFF2-40B4-BE49-F238E27FC236}">
                <a16:creationId xmlns:a16="http://schemas.microsoft.com/office/drawing/2014/main" id="{00E4E579-C19B-4034-B273-0884992AD662}"/>
              </a:ext>
            </a:extLst>
          </p:cNvPr>
          <p:cNvSpPr txBox="1"/>
          <p:nvPr/>
        </p:nvSpPr>
        <p:spPr>
          <a:xfrm>
            <a:off x="469688" y="4197568"/>
            <a:ext cx="7668078" cy="658835"/>
          </a:xfrm>
          <a:prstGeom prst="rect">
            <a:avLst/>
          </a:prstGeom>
          <a:noFill/>
        </p:spPr>
        <p:txBody>
          <a:bodyPr wrap="square" rtlCol="0">
            <a:spAutoFit/>
          </a:bodyPr>
          <a:lstStyle/>
          <a:p>
            <a:pPr>
              <a:lnSpc>
                <a:spcPct val="150000"/>
              </a:lnSpc>
            </a:pPr>
            <a:r>
              <a:rPr lang="fr-FR" sz="2800" u="sng" dirty="0">
                <a:latin typeface="Arial" panose="020B0604020202020204" pitchFamily="34" charset="0"/>
                <a:cs typeface="Arial" panose="020B0604020202020204" pitchFamily="34" charset="0"/>
              </a:rPr>
              <a:t>lévrier : </a:t>
            </a:r>
            <a:r>
              <a:rPr lang="fr-FR" sz="2800" dirty="0">
                <a:latin typeface="Arial" panose="020B0604020202020204" pitchFamily="34" charset="0"/>
                <a:cs typeface="Arial" panose="020B0604020202020204" pitchFamily="34" charset="0"/>
              </a:rPr>
              <a:t>nom masculin</a:t>
            </a:r>
          </a:p>
        </p:txBody>
      </p:sp>
      <p:sp>
        <p:nvSpPr>
          <p:cNvPr id="14" name="ZoneTexte 13">
            <a:extLst>
              <a:ext uri="{FF2B5EF4-FFF2-40B4-BE49-F238E27FC236}">
                <a16:creationId xmlns:a16="http://schemas.microsoft.com/office/drawing/2014/main" id="{928EEDA2-6B19-4859-9CA7-306DEFD29B4E}"/>
              </a:ext>
            </a:extLst>
          </p:cNvPr>
          <p:cNvSpPr txBox="1"/>
          <p:nvPr/>
        </p:nvSpPr>
        <p:spPr>
          <a:xfrm>
            <a:off x="469688" y="2905780"/>
            <a:ext cx="5727700" cy="523220"/>
          </a:xfrm>
          <a:prstGeom prst="rect">
            <a:avLst/>
          </a:prstGeom>
          <a:noFill/>
        </p:spPr>
        <p:txBody>
          <a:bodyPr wrap="square" rtlCol="0">
            <a:spAutoFit/>
          </a:bodyPr>
          <a:lstStyle/>
          <a:p>
            <a:r>
              <a:rPr lang="fr-FR" sz="2800" u="sng" dirty="0">
                <a:latin typeface="Arial" panose="020B0604020202020204" pitchFamily="34" charset="0"/>
                <a:cs typeface="Arial" panose="020B0604020202020204" pitchFamily="34" charset="0"/>
              </a:rPr>
              <a:t>matois :</a:t>
            </a:r>
            <a:r>
              <a:rPr lang="fr-FR" sz="2800" dirty="0">
                <a:latin typeface="Arial" panose="020B0604020202020204" pitchFamily="34" charset="0"/>
                <a:cs typeface="Arial" panose="020B0604020202020204" pitchFamily="34" charset="0"/>
              </a:rPr>
              <a:t> adjectif</a:t>
            </a:r>
          </a:p>
        </p:txBody>
      </p:sp>
      <p:sp>
        <p:nvSpPr>
          <p:cNvPr id="17" name="Retângulo de cantos arredondados 195">
            <a:extLst>
              <a:ext uri="{FF2B5EF4-FFF2-40B4-BE49-F238E27FC236}">
                <a16:creationId xmlns:a16="http://schemas.microsoft.com/office/drawing/2014/main" id="{F5E9198F-C11C-4A88-AF32-4F9AC56E35FE}"/>
              </a:ext>
            </a:extLst>
          </p:cNvPr>
          <p:cNvSpPr/>
          <p:nvPr/>
        </p:nvSpPr>
        <p:spPr>
          <a:xfrm>
            <a:off x="8660901" y="340416"/>
            <a:ext cx="1718353" cy="1778471"/>
          </a:xfrm>
          <a:prstGeom prst="roundRect">
            <a:avLst/>
          </a:prstGeom>
          <a:solidFill>
            <a:schemeClr val="bg1"/>
          </a:solid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fr-FR" dirty="0"/>
          </a:p>
        </p:txBody>
      </p:sp>
      <p:sp>
        <p:nvSpPr>
          <p:cNvPr id="18" name="CaixaDeTexto 109">
            <a:extLst>
              <a:ext uri="{FF2B5EF4-FFF2-40B4-BE49-F238E27FC236}">
                <a16:creationId xmlns:a16="http://schemas.microsoft.com/office/drawing/2014/main" id="{86E166C6-6A9E-4694-9262-3A825E379D4B}"/>
              </a:ext>
            </a:extLst>
          </p:cNvPr>
          <p:cNvSpPr txBox="1"/>
          <p:nvPr/>
        </p:nvSpPr>
        <p:spPr>
          <a:xfrm>
            <a:off x="8626647" y="407745"/>
            <a:ext cx="1797290" cy="586699"/>
          </a:xfrm>
          <a:prstGeom prst="rect">
            <a:avLst/>
          </a:prstGeom>
          <a:noFill/>
        </p:spPr>
        <p:txBody>
          <a:bodyPr wrap="square" rtlCol="0">
            <a:noAutofit/>
          </a:bodyPr>
          <a:lstStyle/>
          <a:p>
            <a:pPr algn="ctr">
              <a:lnSpc>
                <a:spcPct val="107000"/>
              </a:lnSpc>
              <a:spcAft>
                <a:spcPts val="800"/>
              </a:spcAft>
            </a:pPr>
            <a:r>
              <a:rPr lang="pt-BR" sz="2000" dirty="0">
                <a:solidFill>
                  <a:srgbClr val="000000"/>
                </a:solidFill>
                <a:latin typeface="Arial Unicode MS"/>
                <a:ea typeface="Arial Unicode MS"/>
                <a:cs typeface="Arial Unicode MS"/>
              </a:rPr>
              <a:t>sentinelle</a:t>
            </a:r>
            <a:endParaRPr lang="fr-FR"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22" name="CaixaDeTexto 109">
            <a:extLst>
              <a:ext uri="{FF2B5EF4-FFF2-40B4-BE49-F238E27FC236}">
                <a16:creationId xmlns:a16="http://schemas.microsoft.com/office/drawing/2014/main" id="{CD3169C0-19D4-4C15-B3EF-85B2012C4C74}"/>
              </a:ext>
            </a:extLst>
          </p:cNvPr>
          <p:cNvSpPr txBox="1"/>
          <p:nvPr/>
        </p:nvSpPr>
        <p:spPr>
          <a:xfrm>
            <a:off x="9325360" y="2874040"/>
            <a:ext cx="2063115" cy="586699"/>
          </a:xfrm>
          <a:prstGeom prst="rect">
            <a:avLst/>
          </a:prstGeom>
          <a:noFill/>
        </p:spPr>
        <p:txBody>
          <a:bodyPr wrap="square" rtlCol="0">
            <a:noAutofit/>
          </a:bodyPr>
          <a:lstStyle/>
          <a:p>
            <a:pPr algn="ctr">
              <a:lnSpc>
                <a:spcPct val="107000"/>
              </a:lnSpc>
              <a:spcAft>
                <a:spcPts val="800"/>
              </a:spcAft>
            </a:pPr>
            <a:r>
              <a:rPr lang="pt-BR" dirty="0">
                <a:solidFill>
                  <a:srgbClr val="000000"/>
                </a:solidFill>
                <a:latin typeface="Arial Unicode MS"/>
                <a:ea typeface="Arial Unicode MS"/>
                <a:cs typeface="Arial Unicode MS"/>
              </a:rPr>
              <a:t>matois</a:t>
            </a:r>
            <a:endParaRPr lang="fr-FR" sz="1600" dirty="0">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8" name="Image 7">
            <a:extLst>
              <a:ext uri="{FF2B5EF4-FFF2-40B4-BE49-F238E27FC236}">
                <a16:creationId xmlns:a16="http://schemas.microsoft.com/office/drawing/2014/main" id="{1B0CCEE4-4DD1-41BA-A01A-1C04840A90C3}"/>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5827753" y="968833"/>
            <a:ext cx="268247" cy="457240"/>
          </a:xfrm>
          <a:prstGeom prst="rect">
            <a:avLst/>
          </a:prstGeom>
        </p:spPr>
      </p:pic>
      <p:pic>
        <p:nvPicPr>
          <p:cNvPr id="9" name="Image 8">
            <a:extLst>
              <a:ext uri="{FF2B5EF4-FFF2-40B4-BE49-F238E27FC236}">
                <a16:creationId xmlns:a16="http://schemas.microsoft.com/office/drawing/2014/main" id="{0D04621B-3F6A-4213-97E2-2A23ECFCA57A}"/>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5426471" y="2659114"/>
            <a:ext cx="268247" cy="457240"/>
          </a:xfrm>
          <a:prstGeom prst="rect">
            <a:avLst/>
          </a:prstGeom>
        </p:spPr>
      </p:pic>
      <p:pic>
        <p:nvPicPr>
          <p:cNvPr id="10" name="Image 9">
            <a:extLst>
              <a:ext uri="{FF2B5EF4-FFF2-40B4-BE49-F238E27FC236}">
                <a16:creationId xmlns:a16="http://schemas.microsoft.com/office/drawing/2014/main" id="{F1CE42D9-4EFB-475A-8139-A2413E1E1C6D}"/>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4880493" y="4308466"/>
            <a:ext cx="268247" cy="457240"/>
          </a:xfrm>
          <a:prstGeom prst="rect">
            <a:avLst/>
          </a:prstGeom>
        </p:spPr>
      </p:pic>
      <p:sp>
        <p:nvSpPr>
          <p:cNvPr id="33" name="ZoneTexte 32">
            <a:extLst>
              <a:ext uri="{FF2B5EF4-FFF2-40B4-BE49-F238E27FC236}">
                <a16:creationId xmlns:a16="http://schemas.microsoft.com/office/drawing/2014/main" id="{47B80C9C-4174-4B02-B956-DC584B96CFC7}"/>
              </a:ext>
            </a:extLst>
          </p:cNvPr>
          <p:cNvSpPr txBox="1"/>
          <p:nvPr/>
        </p:nvSpPr>
        <p:spPr>
          <a:xfrm>
            <a:off x="443136" y="1485311"/>
            <a:ext cx="8027509" cy="1131848"/>
          </a:xfrm>
          <a:prstGeom prst="rect">
            <a:avLst/>
          </a:prstGeom>
          <a:noFill/>
        </p:spPr>
        <p:txBody>
          <a:bodyPr wrap="square">
            <a:spAutoFit/>
          </a:bodyPr>
          <a:lstStyle/>
          <a:p>
            <a:pPr>
              <a:lnSpc>
                <a:spcPct val="150000"/>
              </a:lnSpc>
            </a:pPr>
            <a:r>
              <a:rPr lang="fr-FR" sz="2400" dirty="0">
                <a:latin typeface="Arial" panose="020B0604020202020204" pitchFamily="34" charset="0"/>
                <a:cs typeface="Arial" panose="020B0604020202020204" pitchFamily="34" charset="0"/>
              </a:rPr>
              <a:t>Soldat qui a la charge de faire le guet, </a:t>
            </a:r>
          </a:p>
          <a:p>
            <a:pPr>
              <a:lnSpc>
                <a:spcPct val="150000"/>
              </a:lnSpc>
            </a:pPr>
            <a:r>
              <a:rPr lang="fr-FR" sz="2400" dirty="0">
                <a:latin typeface="Arial" panose="020B0604020202020204" pitchFamily="34" charset="0"/>
                <a:cs typeface="Arial" panose="020B0604020202020204" pitchFamily="34" charset="0"/>
              </a:rPr>
              <a:t>de protéger un lieu.</a:t>
            </a:r>
          </a:p>
        </p:txBody>
      </p:sp>
      <p:sp>
        <p:nvSpPr>
          <p:cNvPr id="35" name="ZoneTexte 34">
            <a:extLst>
              <a:ext uri="{FF2B5EF4-FFF2-40B4-BE49-F238E27FC236}">
                <a16:creationId xmlns:a16="http://schemas.microsoft.com/office/drawing/2014/main" id="{BDB56F65-7B86-4681-A890-3F654E943E0D}"/>
              </a:ext>
            </a:extLst>
          </p:cNvPr>
          <p:cNvSpPr txBox="1"/>
          <p:nvPr/>
        </p:nvSpPr>
        <p:spPr>
          <a:xfrm>
            <a:off x="436204" y="3478836"/>
            <a:ext cx="8819167" cy="577850"/>
          </a:xfrm>
          <a:prstGeom prst="rect">
            <a:avLst/>
          </a:prstGeom>
          <a:noFill/>
        </p:spPr>
        <p:txBody>
          <a:bodyPr wrap="square">
            <a:spAutoFit/>
          </a:bodyPr>
          <a:lstStyle/>
          <a:p>
            <a:pPr>
              <a:lnSpc>
                <a:spcPct val="150000"/>
              </a:lnSpc>
            </a:pPr>
            <a:r>
              <a:rPr lang="fr-FR" sz="2400" dirty="0">
                <a:latin typeface="Arial" panose="020B0604020202020204" pitchFamily="34" charset="0"/>
                <a:cs typeface="Arial" panose="020B0604020202020204" pitchFamily="34" charset="0"/>
              </a:rPr>
              <a:t>rusé, roublard</a:t>
            </a:r>
          </a:p>
        </p:txBody>
      </p:sp>
      <p:sp>
        <p:nvSpPr>
          <p:cNvPr id="37" name="ZoneTexte 36">
            <a:extLst>
              <a:ext uri="{FF2B5EF4-FFF2-40B4-BE49-F238E27FC236}">
                <a16:creationId xmlns:a16="http://schemas.microsoft.com/office/drawing/2014/main" id="{2987D6B0-3EA6-4184-AEDE-BC7D008CC2E5}"/>
              </a:ext>
            </a:extLst>
          </p:cNvPr>
          <p:cNvSpPr txBox="1"/>
          <p:nvPr/>
        </p:nvSpPr>
        <p:spPr>
          <a:xfrm>
            <a:off x="469688" y="4986123"/>
            <a:ext cx="8269379" cy="577850"/>
          </a:xfrm>
          <a:prstGeom prst="rect">
            <a:avLst/>
          </a:prstGeom>
          <a:noFill/>
        </p:spPr>
        <p:txBody>
          <a:bodyPr wrap="square">
            <a:spAutoFit/>
          </a:bodyPr>
          <a:lstStyle/>
          <a:p>
            <a:pPr>
              <a:lnSpc>
                <a:spcPct val="150000"/>
              </a:lnSpc>
            </a:pPr>
            <a:r>
              <a:rPr lang="fr-FR" sz="2400" dirty="0">
                <a:latin typeface="Arial" panose="020B0604020202020204" pitchFamily="34" charset="0"/>
                <a:cs typeface="Arial" panose="020B0604020202020204" pitchFamily="34" charset="0"/>
              </a:rPr>
              <a:t>Chien à jambes hautes, au corps allongé, agile et rapide</a:t>
            </a:r>
          </a:p>
        </p:txBody>
      </p:sp>
      <p:sp>
        <p:nvSpPr>
          <p:cNvPr id="20" name="CaixaDeTexto 109">
            <a:extLst>
              <a:ext uri="{FF2B5EF4-FFF2-40B4-BE49-F238E27FC236}">
                <a16:creationId xmlns:a16="http://schemas.microsoft.com/office/drawing/2014/main" id="{8FD119FD-2B6D-405B-B044-6B4DC7A3EF40}"/>
              </a:ext>
            </a:extLst>
          </p:cNvPr>
          <p:cNvSpPr txBox="1"/>
          <p:nvPr/>
        </p:nvSpPr>
        <p:spPr>
          <a:xfrm>
            <a:off x="9290353" y="4648233"/>
            <a:ext cx="1797290" cy="586699"/>
          </a:xfrm>
          <a:prstGeom prst="rect">
            <a:avLst/>
          </a:prstGeom>
          <a:noFill/>
        </p:spPr>
        <p:txBody>
          <a:bodyPr wrap="square" rtlCol="0">
            <a:noAutofit/>
          </a:bodyPr>
          <a:lstStyle/>
          <a:p>
            <a:pPr algn="ctr">
              <a:lnSpc>
                <a:spcPct val="107000"/>
              </a:lnSpc>
              <a:spcAft>
                <a:spcPts val="800"/>
              </a:spcAft>
            </a:pPr>
            <a:r>
              <a:rPr lang="pt-BR" sz="2000" dirty="0">
                <a:solidFill>
                  <a:srgbClr val="000000"/>
                </a:solidFill>
                <a:latin typeface="Arial Unicode MS"/>
                <a:ea typeface="Arial Unicode MS"/>
                <a:cs typeface="Arial Unicode MS"/>
              </a:rPr>
              <a:t>lévrier</a:t>
            </a:r>
            <a:endParaRPr lang="fr-FR"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7" name="Espace réservé du pied de page 6">
            <a:extLst>
              <a:ext uri="{FF2B5EF4-FFF2-40B4-BE49-F238E27FC236}">
                <a16:creationId xmlns:a16="http://schemas.microsoft.com/office/drawing/2014/main" id="{A6D4DCF2-7BAF-4528-A1AC-98D90F1D87FB}"/>
              </a:ext>
            </a:extLst>
          </p:cNvPr>
          <p:cNvSpPr>
            <a:spLocks noGrp="1"/>
          </p:cNvSpPr>
          <p:nvPr>
            <p:ph type="ftr" sz="quarter" idx="11"/>
          </p:nvPr>
        </p:nvSpPr>
        <p:spPr/>
        <p:txBody>
          <a:bodyPr/>
          <a:lstStyle/>
          <a:p>
            <a:r>
              <a:rPr lang="fr-FR"/>
              <a:t>www.dys-positif.fr</a:t>
            </a:r>
            <a:endParaRPr lang="fr-FR" dirty="0"/>
          </a:p>
        </p:txBody>
      </p:sp>
      <p:pic>
        <p:nvPicPr>
          <p:cNvPr id="4" name="Image 3">
            <a:extLst>
              <a:ext uri="{FF2B5EF4-FFF2-40B4-BE49-F238E27FC236}">
                <a16:creationId xmlns:a16="http://schemas.microsoft.com/office/drawing/2014/main" id="{86982605-BEAD-487D-B558-71FADC1787EB}"/>
              </a:ext>
            </a:extLst>
          </p:cNvPr>
          <p:cNvPicPr>
            <a:picLocks noChangeAspect="1"/>
          </p:cNvPicPr>
          <p:nvPr/>
        </p:nvPicPr>
        <p:blipFill>
          <a:blip r:embed="rId3"/>
          <a:stretch>
            <a:fillRect/>
          </a:stretch>
        </p:blipFill>
        <p:spPr>
          <a:xfrm>
            <a:off x="9520077" y="4870351"/>
            <a:ext cx="1487824" cy="1487824"/>
          </a:xfrm>
          <a:prstGeom prst="rect">
            <a:avLst/>
          </a:prstGeom>
        </p:spPr>
      </p:pic>
      <p:pic>
        <p:nvPicPr>
          <p:cNvPr id="5" name="Image 4">
            <a:extLst>
              <a:ext uri="{FF2B5EF4-FFF2-40B4-BE49-F238E27FC236}">
                <a16:creationId xmlns:a16="http://schemas.microsoft.com/office/drawing/2014/main" id="{F4842528-D92B-4FD4-A790-5C99BABD5DC9}"/>
              </a:ext>
            </a:extLst>
          </p:cNvPr>
          <p:cNvPicPr>
            <a:picLocks noChangeAspect="1"/>
          </p:cNvPicPr>
          <p:nvPr/>
        </p:nvPicPr>
        <p:blipFill>
          <a:blip r:embed="rId4"/>
          <a:stretch>
            <a:fillRect/>
          </a:stretch>
        </p:blipFill>
        <p:spPr>
          <a:xfrm>
            <a:off x="9742250" y="3079133"/>
            <a:ext cx="1229333" cy="1229333"/>
          </a:xfrm>
          <a:prstGeom prst="rect">
            <a:avLst/>
          </a:prstGeom>
        </p:spPr>
      </p:pic>
      <p:pic>
        <p:nvPicPr>
          <p:cNvPr id="15" name="Image 14">
            <a:extLst>
              <a:ext uri="{FF2B5EF4-FFF2-40B4-BE49-F238E27FC236}">
                <a16:creationId xmlns:a16="http://schemas.microsoft.com/office/drawing/2014/main" id="{69785B08-922F-4A58-96E2-B9D44ED1481F}"/>
              </a:ext>
            </a:extLst>
          </p:cNvPr>
          <p:cNvPicPr>
            <a:picLocks noChangeAspect="1"/>
          </p:cNvPicPr>
          <p:nvPr/>
        </p:nvPicPr>
        <p:blipFill rotWithShape="1">
          <a:blip r:embed="rId5"/>
          <a:srcRect l="55558"/>
          <a:stretch/>
        </p:blipFill>
        <p:spPr>
          <a:xfrm>
            <a:off x="9255371" y="792847"/>
            <a:ext cx="549566" cy="1236595"/>
          </a:xfrm>
          <a:prstGeom prst="rect">
            <a:avLst/>
          </a:prstGeom>
        </p:spPr>
      </p:pic>
    </p:spTree>
    <p:extLst>
      <p:ext uri="{BB962C8B-B14F-4D97-AF65-F5344CB8AC3E}">
        <p14:creationId xmlns:p14="http://schemas.microsoft.com/office/powerpoint/2010/main" val="22091642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3"/>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8"/>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15"/>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7"/>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4"/>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9"/>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35"/>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22"/>
                                        </p:tgtEl>
                                        <p:attrNameLst>
                                          <p:attrName>style.visibility</p:attrName>
                                        </p:attrNameLst>
                                      </p:cBhvr>
                                      <p:to>
                                        <p:strVal val="visible"/>
                                      </p:to>
                                    </p:set>
                                  </p:childTnLst>
                                </p:cTn>
                              </p:par>
                              <p:par>
                                <p:cTn id="43" presetID="1" presetClass="entr" presetSubtype="0" fill="hold" nodeType="withEffect">
                                  <p:stCondLst>
                                    <p:cond delay="0"/>
                                  </p:stCondLst>
                                  <p:childTnLst>
                                    <p:set>
                                      <p:cBhvr>
                                        <p:cTn id="44" dur="1" fill="hold">
                                          <p:stCondLst>
                                            <p:cond delay="0"/>
                                          </p:stCondLst>
                                        </p:cTn>
                                        <p:tgtEl>
                                          <p:spTgt spid="5"/>
                                        </p:tgtEl>
                                        <p:attrNameLst>
                                          <p:attrName>style.visibility</p:attrName>
                                        </p:attrNameLst>
                                      </p:cBhvr>
                                      <p:to>
                                        <p:strVal val="visible"/>
                                      </p:to>
                                    </p:set>
                                  </p:childTnLst>
                                </p:cTn>
                              </p:par>
                              <p:par>
                                <p:cTn id="45" presetID="1" presetClass="entr" presetSubtype="0" fill="hold" grpId="0" nodeType="withEffect">
                                  <p:stCondLst>
                                    <p:cond delay="0"/>
                                  </p:stCondLst>
                                  <p:childTnLst>
                                    <p:set>
                                      <p:cBhvr>
                                        <p:cTn id="46" dur="1" fill="hold">
                                          <p:stCondLst>
                                            <p:cond delay="0"/>
                                          </p:stCondLst>
                                        </p:cTn>
                                        <p:tgtEl>
                                          <p:spTgt spid="21"/>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13"/>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nodeType="clickEffect">
                                  <p:stCondLst>
                                    <p:cond delay="0"/>
                                  </p:stCondLst>
                                  <p:childTnLst>
                                    <p:set>
                                      <p:cBhvr>
                                        <p:cTn id="54" dur="1" fill="hold">
                                          <p:stCondLst>
                                            <p:cond delay="0"/>
                                          </p:stCondLst>
                                        </p:cTn>
                                        <p:tgtEl>
                                          <p:spTgt spid="10"/>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grpId="0" nodeType="clickEffect">
                                  <p:stCondLst>
                                    <p:cond delay="0"/>
                                  </p:stCondLst>
                                  <p:childTnLst>
                                    <p:set>
                                      <p:cBhvr>
                                        <p:cTn id="58" dur="1" fill="hold">
                                          <p:stCondLst>
                                            <p:cond delay="0"/>
                                          </p:stCondLst>
                                        </p:cTn>
                                        <p:tgtEl>
                                          <p:spTgt spid="37"/>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nodeType="clickEffect">
                                  <p:stCondLst>
                                    <p:cond delay="0"/>
                                  </p:stCondLst>
                                  <p:childTnLst>
                                    <p:set>
                                      <p:cBhvr>
                                        <p:cTn id="62" dur="1" fill="hold">
                                          <p:stCondLst>
                                            <p:cond delay="0"/>
                                          </p:stCondLst>
                                        </p:cTn>
                                        <p:tgtEl>
                                          <p:spTgt spid="4"/>
                                        </p:tgtEl>
                                        <p:attrNameLst>
                                          <p:attrName>style.visibility</p:attrName>
                                        </p:attrNameLst>
                                      </p:cBhvr>
                                      <p:to>
                                        <p:strVal val="visible"/>
                                      </p:to>
                                    </p:set>
                                  </p:childTnLst>
                                </p:cTn>
                              </p:par>
                              <p:par>
                                <p:cTn id="63" presetID="1" presetClass="entr" presetSubtype="0" fill="hold" grpId="0" nodeType="withEffect">
                                  <p:stCondLst>
                                    <p:cond delay="0"/>
                                  </p:stCondLst>
                                  <p:childTnLst>
                                    <p:set>
                                      <p:cBhvr>
                                        <p:cTn id="64" dur="1" fill="hold">
                                          <p:stCondLst>
                                            <p:cond delay="0"/>
                                          </p:stCondLst>
                                        </p:cTn>
                                        <p:tgtEl>
                                          <p:spTgt spid="20"/>
                                        </p:tgtEl>
                                        <p:attrNameLst>
                                          <p:attrName>style.visibility</p:attrName>
                                        </p:attrNameLst>
                                      </p:cBhvr>
                                      <p:to>
                                        <p:strVal val="visible"/>
                                      </p:to>
                                    </p:set>
                                  </p:childTnLst>
                                </p:cTn>
                              </p:par>
                              <p:par>
                                <p:cTn id="65" presetID="1" presetClass="entr" presetSubtype="0" fill="hold" grpId="0" nodeType="withEffect">
                                  <p:stCondLst>
                                    <p:cond delay="0"/>
                                  </p:stCondLst>
                                  <p:childTnLst>
                                    <p:set>
                                      <p:cBhvr>
                                        <p:cTn id="66" dur="1" fill="hold">
                                          <p:stCondLst>
                                            <p:cond delay="0"/>
                                          </p:stCondLst>
                                        </p:cTn>
                                        <p:tgtEl>
                                          <p:spTgt spid="2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1" grpId="0" animBg="1"/>
      <p:bldP spid="2" grpId="0"/>
      <p:bldP spid="11" grpId="0"/>
      <p:bldP spid="13" grpId="0"/>
      <p:bldP spid="14" grpId="0"/>
      <p:bldP spid="17" grpId="0" animBg="1"/>
      <p:bldP spid="18" grpId="0"/>
      <p:bldP spid="22" grpId="0"/>
      <p:bldP spid="33" grpId="0"/>
      <p:bldP spid="35" grpId="0"/>
      <p:bldP spid="37" grpId="0"/>
      <p:bldP spid="20"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091D0BBA-B725-4CF1-BFC6-D513308BFE5C}"/>
              </a:ext>
            </a:extLst>
          </p:cNvPr>
          <p:cNvSpPr>
            <a:spLocks noGrp="1"/>
          </p:cNvSpPr>
          <p:nvPr>
            <p:ph type="title"/>
          </p:nvPr>
        </p:nvSpPr>
        <p:spPr>
          <a:xfrm>
            <a:off x="302795" y="98641"/>
            <a:ext cx="10515600" cy="735764"/>
          </a:xfrm>
        </p:spPr>
        <p:txBody>
          <a:bodyPr/>
          <a:lstStyle/>
          <a:p>
            <a:r>
              <a:rPr lang="fr-FR" dirty="0"/>
              <a:t>Les mots difficiles :</a:t>
            </a:r>
          </a:p>
        </p:txBody>
      </p:sp>
      <p:sp>
        <p:nvSpPr>
          <p:cNvPr id="11" name="ZoneTexte 10">
            <a:extLst>
              <a:ext uri="{FF2B5EF4-FFF2-40B4-BE49-F238E27FC236}">
                <a16:creationId xmlns:a16="http://schemas.microsoft.com/office/drawing/2014/main" id="{8046F456-1E1F-44CC-B3CC-ACF38E7A895A}"/>
              </a:ext>
            </a:extLst>
          </p:cNvPr>
          <p:cNvSpPr txBox="1"/>
          <p:nvPr/>
        </p:nvSpPr>
        <p:spPr>
          <a:xfrm>
            <a:off x="546025" y="1307368"/>
            <a:ext cx="9089858" cy="523220"/>
          </a:xfrm>
          <a:prstGeom prst="rect">
            <a:avLst/>
          </a:prstGeom>
          <a:noFill/>
        </p:spPr>
        <p:txBody>
          <a:bodyPr wrap="square" rtlCol="0">
            <a:spAutoFit/>
          </a:bodyPr>
          <a:lstStyle/>
          <a:p>
            <a:r>
              <a:rPr lang="fr-FR" sz="2800" u="sng" dirty="0">
                <a:latin typeface="Arial" panose="020B0604020202020204" pitchFamily="34" charset="0"/>
                <a:cs typeface="Arial" panose="020B0604020202020204" pitchFamily="34" charset="0"/>
              </a:rPr>
              <a:t>querelle :</a:t>
            </a:r>
            <a:r>
              <a:rPr lang="fr-FR" sz="2800" dirty="0">
                <a:latin typeface="Arial" panose="020B0604020202020204" pitchFamily="34" charset="0"/>
                <a:cs typeface="Arial" panose="020B0604020202020204" pitchFamily="34" charset="0"/>
              </a:rPr>
              <a:t> nom féminin</a:t>
            </a:r>
          </a:p>
        </p:txBody>
      </p:sp>
      <p:sp>
        <p:nvSpPr>
          <p:cNvPr id="17" name="Retângulo de cantos arredondados 195">
            <a:extLst>
              <a:ext uri="{FF2B5EF4-FFF2-40B4-BE49-F238E27FC236}">
                <a16:creationId xmlns:a16="http://schemas.microsoft.com/office/drawing/2014/main" id="{F5E9198F-C11C-4A88-AF32-4F9AC56E35FE}"/>
              </a:ext>
            </a:extLst>
          </p:cNvPr>
          <p:cNvSpPr/>
          <p:nvPr/>
        </p:nvSpPr>
        <p:spPr>
          <a:xfrm>
            <a:off x="8660901" y="340416"/>
            <a:ext cx="1797290" cy="1876573"/>
          </a:xfrm>
          <a:prstGeom prst="roundRect">
            <a:avLst/>
          </a:prstGeom>
          <a:solidFill>
            <a:schemeClr val="bg1"/>
          </a:solid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fr-FR" dirty="0"/>
          </a:p>
        </p:txBody>
      </p:sp>
      <p:sp>
        <p:nvSpPr>
          <p:cNvPr id="18" name="CaixaDeTexto 109">
            <a:extLst>
              <a:ext uri="{FF2B5EF4-FFF2-40B4-BE49-F238E27FC236}">
                <a16:creationId xmlns:a16="http://schemas.microsoft.com/office/drawing/2014/main" id="{86E166C6-6A9E-4694-9262-3A825E379D4B}"/>
              </a:ext>
            </a:extLst>
          </p:cNvPr>
          <p:cNvSpPr txBox="1"/>
          <p:nvPr/>
        </p:nvSpPr>
        <p:spPr>
          <a:xfrm>
            <a:off x="8626647" y="407745"/>
            <a:ext cx="1797290" cy="586699"/>
          </a:xfrm>
          <a:prstGeom prst="rect">
            <a:avLst/>
          </a:prstGeom>
          <a:noFill/>
        </p:spPr>
        <p:txBody>
          <a:bodyPr wrap="square" rtlCol="0">
            <a:noAutofit/>
          </a:bodyPr>
          <a:lstStyle/>
          <a:p>
            <a:pPr algn="ctr">
              <a:lnSpc>
                <a:spcPct val="107000"/>
              </a:lnSpc>
              <a:spcAft>
                <a:spcPts val="800"/>
              </a:spcAft>
            </a:pPr>
            <a:r>
              <a:rPr lang="pt-BR" sz="2000" dirty="0">
                <a:solidFill>
                  <a:srgbClr val="000000"/>
                </a:solidFill>
                <a:latin typeface="Arial Unicode MS"/>
                <a:ea typeface="Arial Unicode MS"/>
                <a:cs typeface="Arial Unicode MS"/>
              </a:rPr>
              <a:t>querelle</a:t>
            </a:r>
            <a:endParaRPr lang="fr-FR" dirty="0">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8" name="Image 7">
            <a:extLst>
              <a:ext uri="{FF2B5EF4-FFF2-40B4-BE49-F238E27FC236}">
                <a16:creationId xmlns:a16="http://schemas.microsoft.com/office/drawing/2014/main" id="{1B0CCEE4-4DD1-41BA-A01A-1C04840A90C3}"/>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4822707" y="1288214"/>
            <a:ext cx="268247" cy="457240"/>
          </a:xfrm>
          <a:prstGeom prst="rect">
            <a:avLst/>
          </a:prstGeom>
        </p:spPr>
      </p:pic>
      <p:sp>
        <p:nvSpPr>
          <p:cNvPr id="33" name="ZoneTexte 32">
            <a:extLst>
              <a:ext uri="{FF2B5EF4-FFF2-40B4-BE49-F238E27FC236}">
                <a16:creationId xmlns:a16="http://schemas.microsoft.com/office/drawing/2014/main" id="{47B80C9C-4174-4B02-B956-DC584B96CFC7}"/>
              </a:ext>
            </a:extLst>
          </p:cNvPr>
          <p:cNvSpPr txBox="1"/>
          <p:nvPr/>
        </p:nvSpPr>
        <p:spPr>
          <a:xfrm>
            <a:off x="555279" y="1856247"/>
            <a:ext cx="7598121" cy="577850"/>
          </a:xfrm>
          <a:prstGeom prst="rect">
            <a:avLst/>
          </a:prstGeom>
          <a:noFill/>
        </p:spPr>
        <p:txBody>
          <a:bodyPr wrap="square">
            <a:spAutoFit/>
          </a:bodyPr>
          <a:lstStyle/>
          <a:p>
            <a:pPr>
              <a:lnSpc>
                <a:spcPct val="150000"/>
              </a:lnSpc>
            </a:pPr>
            <a:r>
              <a:rPr lang="fr-FR" sz="2400" dirty="0">
                <a:latin typeface="Arial" panose="020B0604020202020204" pitchFamily="34" charset="0"/>
                <a:cs typeface="Arial" panose="020B0604020202020204" pitchFamily="34" charset="0"/>
              </a:rPr>
              <a:t>Vif désaccord entre personnes</a:t>
            </a:r>
          </a:p>
        </p:txBody>
      </p:sp>
      <p:sp>
        <p:nvSpPr>
          <p:cNvPr id="7" name="Espace réservé du pied de page 6">
            <a:extLst>
              <a:ext uri="{FF2B5EF4-FFF2-40B4-BE49-F238E27FC236}">
                <a16:creationId xmlns:a16="http://schemas.microsoft.com/office/drawing/2014/main" id="{57249966-453A-46D4-9AEA-96246920F47A}"/>
              </a:ext>
            </a:extLst>
          </p:cNvPr>
          <p:cNvSpPr>
            <a:spLocks noGrp="1"/>
          </p:cNvSpPr>
          <p:nvPr>
            <p:ph type="ftr" sz="quarter" idx="11"/>
          </p:nvPr>
        </p:nvSpPr>
        <p:spPr/>
        <p:txBody>
          <a:bodyPr/>
          <a:lstStyle/>
          <a:p>
            <a:r>
              <a:rPr lang="fr-FR"/>
              <a:t>www.dys-positif.fr</a:t>
            </a:r>
            <a:endParaRPr lang="fr-FR" dirty="0"/>
          </a:p>
        </p:txBody>
      </p:sp>
      <p:sp>
        <p:nvSpPr>
          <p:cNvPr id="10" name="ZoneTexte 9">
            <a:extLst>
              <a:ext uri="{FF2B5EF4-FFF2-40B4-BE49-F238E27FC236}">
                <a16:creationId xmlns:a16="http://schemas.microsoft.com/office/drawing/2014/main" id="{1CA5C04B-2CEE-4062-8C98-FAF4B54B1EC6}"/>
              </a:ext>
            </a:extLst>
          </p:cNvPr>
          <p:cNvSpPr txBox="1"/>
          <p:nvPr/>
        </p:nvSpPr>
        <p:spPr>
          <a:xfrm>
            <a:off x="555279" y="3377896"/>
            <a:ext cx="9089858" cy="523220"/>
          </a:xfrm>
          <a:prstGeom prst="rect">
            <a:avLst/>
          </a:prstGeom>
          <a:noFill/>
        </p:spPr>
        <p:txBody>
          <a:bodyPr wrap="square" rtlCol="0">
            <a:spAutoFit/>
          </a:bodyPr>
          <a:lstStyle/>
          <a:p>
            <a:r>
              <a:rPr lang="fr-FR" sz="2800" u="sng" dirty="0">
                <a:latin typeface="Arial" panose="020B0604020202020204" pitchFamily="34" charset="0"/>
                <a:cs typeface="Arial" panose="020B0604020202020204" pitchFamily="34" charset="0"/>
              </a:rPr>
              <a:t>stratagème :</a:t>
            </a:r>
            <a:r>
              <a:rPr lang="fr-FR" sz="2800" dirty="0">
                <a:latin typeface="Arial" panose="020B0604020202020204" pitchFamily="34" charset="0"/>
                <a:cs typeface="Arial" panose="020B0604020202020204" pitchFamily="34" charset="0"/>
              </a:rPr>
              <a:t> nom masculin</a:t>
            </a:r>
          </a:p>
        </p:txBody>
      </p:sp>
      <p:sp>
        <p:nvSpPr>
          <p:cNvPr id="12" name="ZoneTexte 11">
            <a:extLst>
              <a:ext uri="{FF2B5EF4-FFF2-40B4-BE49-F238E27FC236}">
                <a16:creationId xmlns:a16="http://schemas.microsoft.com/office/drawing/2014/main" id="{E9E2C725-BA65-46E3-A148-75C86454ECD5}"/>
              </a:ext>
            </a:extLst>
          </p:cNvPr>
          <p:cNvSpPr txBox="1"/>
          <p:nvPr/>
        </p:nvSpPr>
        <p:spPr>
          <a:xfrm>
            <a:off x="602507" y="4138020"/>
            <a:ext cx="7598121" cy="577850"/>
          </a:xfrm>
          <a:prstGeom prst="rect">
            <a:avLst/>
          </a:prstGeom>
          <a:noFill/>
        </p:spPr>
        <p:txBody>
          <a:bodyPr wrap="square">
            <a:spAutoFit/>
          </a:bodyPr>
          <a:lstStyle/>
          <a:p>
            <a:pPr>
              <a:lnSpc>
                <a:spcPct val="150000"/>
              </a:lnSpc>
            </a:pPr>
            <a:r>
              <a:rPr lang="fr-FR" sz="2400" dirty="0">
                <a:latin typeface="Arial" panose="020B0604020202020204" pitchFamily="34" charset="0"/>
                <a:cs typeface="Arial" panose="020B0604020202020204" pitchFamily="34" charset="0"/>
              </a:rPr>
              <a:t>Ruse habile, bien combinée</a:t>
            </a:r>
          </a:p>
        </p:txBody>
      </p:sp>
      <p:pic>
        <p:nvPicPr>
          <p:cNvPr id="13" name="Image 12">
            <a:extLst>
              <a:ext uri="{FF2B5EF4-FFF2-40B4-BE49-F238E27FC236}">
                <a16:creationId xmlns:a16="http://schemas.microsoft.com/office/drawing/2014/main" id="{7E7EFB45-650A-46F5-9E56-65387303709D}"/>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5292348" y="3410886"/>
            <a:ext cx="268247" cy="457240"/>
          </a:xfrm>
          <a:prstGeom prst="rect">
            <a:avLst/>
          </a:prstGeom>
        </p:spPr>
      </p:pic>
      <p:sp>
        <p:nvSpPr>
          <p:cNvPr id="14" name="Retângulo de cantos arredondados 195">
            <a:extLst>
              <a:ext uri="{FF2B5EF4-FFF2-40B4-BE49-F238E27FC236}">
                <a16:creationId xmlns:a16="http://schemas.microsoft.com/office/drawing/2014/main" id="{1C3A9D0B-E4FB-4463-9364-7F79EBD32D71}"/>
              </a:ext>
            </a:extLst>
          </p:cNvPr>
          <p:cNvSpPr/>
          <p:nvPr/>
        </p:nvSpPr>
        <p:spPr>
          <a:xfrm>
            <a:off x="8764555" y="3345239"/>
            <a:ext cx="1797290" cy="1876573"/>
          </a:xfrm>
          <a:prstGeom prst="roundRect">
            <a:avLst/>
          </a:prstGeom>
          <a:solidFill>
            <a:schemeClr val="bg1"/>
          </a:solid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fr-FR" dirty="0"/>
          </a:p>
        </p:txBody>
      </p:sp>
      <p:sp>
        <p:nvSpPr>
          <p:cNvPr id="15" name="CaixaDeTexto 109">
            <a:extLst>
              <a:ext uri="{FF2B5EF4-FFF2-40B4-BE49-F238E27FC236}">
                <a16:creationId xmlns:a16="http://schemas.microsoft.com/office/drawing/2014/main" id="{D6E0AD94-C541-444A-B0AD-655AE0C1E824}"/>
              </a:ext>
            </a:extLst>
          </p:cNvPr>
          <p:cNvSpPr txBox="1"/>
          <p:nvPr/>
        </p:nvSpPr>
        <p:spPr>
          <a:xfrm>
            <a:off x="8730301" y="3412568"/>
            <a:ext cx="1797290" cy="586699"/>
          </a:xfrm>
          <a:prstGeom prst="rect">
            <a:avLst/>
          </a:prstGeom>
          <a:noFill/>
        </p:spPr>
        <p:txBody>
          <a:bodyPr wrap="square" rtlCol="0">
            <a:noAutofit/>
          </a:bodyPr>
          <a:lstStyle/>
          <a:p>
            <a:pPr algn="ctr">
              <a:lnSpc>
                <a:spcPct val="107000"/>
              </a:lnSpc>
              <a:spcAft>
                <a:spcPts val="800"/>
              </a:spcAft>
            </a:pPr>
            <a:r>
              <a:rPr lang="pt-BR" sz="2000" dirty="0">
                <a:solidFill>
                  <a:srgbClr val="000000"/>
                </a:solidFill>
                <a:latin typeface="Arial Unicode MS"/>
                <a:ea typeface="Arial Unicode MS"/>
                <a:cs typeface="Arial Unicode MS"/>
              </a:rPr>
              <a:t>stratagème</a:t>
            </a:r>
            <a:endParaRPr lang="fr-FR" dirty="0">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4" name="Image 3">
            <a:extLst>
              <a:ext uri="{FF2B5EF4-FFF2-40B4-BE49-F238E27FC236}">
                <a16:creationId xmlns:a16="http://schemas.microsoft.com/office/drawing/2014/main" id="{17C9F65E-B3D1-4F8E-B6C5-CFD77A932079}"/>
              </a:ext>
            </a:extLst>
          </p:cNvPr>
          <p:cNvPicPr>
            <a:picLocks noChangeAspect="1"/>
          </p:cNvPicPr>
          <p:nvPr/>
        </p:nvPicPr>
        <p:blipFill>
          <a:blip r:embed="rId3"/>
          <a:stretch>
            <a:fillRect/>
          </a:stretch>
        </p:blipFill>
        <p:spPr>
          <a:xfrm rot="21344535">
            <a:off x="9468745" y="905804"/>
            <a:ext cx="1058846" cy="1058846"/>
          </a:xfrm>
          <a:prstGeom prst="rect">
            <a:avLst/>
          </a:prstGeom>
        </p:spPr>
      </p:pic>
      <p:pic>
        <p:nvPicPr>
          <p:cNvPr id="5" name="Image 4">
            <a:extLst>
              <a:ext uri="{FF2B5EF4-FFF2-40B4-BE49-F238E27FC236}">
                <a16:creationId xmlns:a16="http://schemas.microsoft.com/office/drawing/2014/main" id="{62C310F8-6402-4541-81EB-35B37AA26CEF}"/>
              </a:ext>
            </a:extLst>
          </p:cNvPr>
          <p:cNvPicPr>
            <a:picLocks noChangeAspect="1"/>
          </p:cNvPicPr>
          <p:nvPr/>
        </p:nvPicPr>
        <p:blipFill>
          <a:blip r:embed="rId4"/>
          <a:stretch>
            <a:fillRect/>
          </a:stretch>
        </p:blipFill>
        <p:spPr>
          <a:xfrm rot="227050">
            <a:off x="8626647" y="940613"/>
            <a:ext cx="1060796" cy="1054699"/>
          </a:xfrm>
          <a:prstGeom prst="rect">
            <a:avLst/>
          </a:prstGeom>
        </p:spPr>
      </p:pic>
      <p:pic>
        <p:nvPicPr>
          <p:cNvPr id="9" name="Image 8">
            <a:extLst>
              <a:ext uri="{FF2B5EF4-FFF2-40B4-BE49-F238E27FC236}">
                <a16:creationId xmlns:a16="http://schemas.microsoft.com/office/drawing/2014/main" id="{71DFBCE7-4879-4A8B-816E-F8DF8375669B}"/>
              </a:ext>
            </a:extLst>
          </p:cNvPr>
          <p:cNvPicPr>
            <a:picLocks noChangeAspect="1"/>
          </p:cNvPicPr>
          <p:nvPr/>
        </p:nvPicPr>
        <p:blipFill>
          <a:blip r:embed="rId5"/>
          <a:stretch>
            <a:fillRect/>
          </a:stretch>
        </p:blipFill>
        <p:spPr>
          <a:xfrm>
            <a:off x="9082841" y="3964123"/>
            <a:ext cx="1391309" cy="1145403"/>
          </a:xfrm>
          <a:prstGeom prst="rect">
            <a:avLst/>
          </a:prstGeom>
        </p:spPr>
      </p:pic>
    </p:spTree>
    <p:extLst>
      <p:ext uri="{BB962C8B-B14F-4D97-AF65-F5344CB8AC3E}">
        <p14:creationId xmlns:p14="http://schemas.microsoft.com/office/powerpoint/2010/main" val="30381460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3"/>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8"/>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5"/>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4"/>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17"/>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10"/>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12"/>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nodeType="clickEffect">
                                  <p:stCondLst>
                                    <p:cond delay="0"/>
                                  </p:stCondLst>
                                  <p:childTnLst>
                                    <p:set>
                                      <p:cBhvr>
                                        <p:cTn id="40" dur="1" fill="hold">
                                          <p:stCondLst>
                                            <p:cond delay="0"/>
                                          </p:stCondLst>
                                        </p:cTn>
                                        <p:tgtEl>
                                          <p:spTgt spid="13"/>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grpId="0" nodeType="clickEffect">
                                  <p:stCondLst>
                                    <p:cond delay="0"/>
                                  </p:stCondLst>
                                  <p:childTnLst>
                                    <p:set>
                                      <p:cBhvr>
                                        <p:cTn id="44" dur="1" fill="hold">
                                          <p:stCondLst>
                                            <p:cond delay="0"/>
                                          </p:stCondLst>
                                        </p:cTn>
                                        <p:tgtEl>
                                          <p:spTgt spid="15"/>
                                        </p:tgtEl>
                                        <p:attrNameLst>
                                          <p:attrName>style.visibility</p:attrName>
                                        </p:attrNameLst>
                                      </p:cBhvr>
                                      <p:to>
                                        <p:strVal val="visible"/>
                                      </p:to>
                                    </p:set>
                                  </p:childTnLst>
                                </p:cTn>
                              </p:par>
                              <p:par>
                                <p:cTn id="45" presetID="1" presetClass="entr" presetSubtype="0" fill="hold" nodeType="withEffect">
                                  <p:stCondLst>
                                    <p:cond delay="0"/>
                                  </p:stCondLst>
                                  <p:childTnLst>
                                    <p:set>
                                      <p:cBhvr>
                                        <p:cTn id="46" dur="1" fill="hold">
                                          <p:stCondLst>
                                            <p:cond delay="0"/>
                                          </p:stCondLst>
                                        </p:cTn>
                                        <p:tgtEl>
                                          <p:spTgt spid="9"/>
                                        </p:tgtEl>
                                        <p:attrNameLst>
                                          <p:attrName>style.visibility</p:attrName>
                                        </p:attrNameLst>
                                      </p:cBhvr>
                                      <p:to>
                                        <p:strVal val="visible"/>
                                      </p:to>
                                    </p:set>
                                  </p:childTnLst>
                                </p:cTn>
                              </p:par>
                              <p:par>
                                <p:cTn id="47" presetID="1" presetClass="entr" presetSubtype="0" fill="hold" grpId="0" nodeType="withEffect">
                                  <p:stCondLst>
                                    <p:cond delay="0"/>
                                  </p:stCondLst>
                                  <p:childTnLst>
                                    <p:set>
                                      <p:cBhvr>
                                        <p:cTn id="48"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1" grpId="0"/>
      <p:bldP spid="17" grpId="0" animBg="1"/>
      <p:bldP spid="18" grpId="0"/>
      <p:bldP spid="33" grpId="0"/>
      <p:bldP spid="10" grpId="0"/>
      <p:bldP spid="12" grpId="0"/>
      <p:bldP spid="14" grpId="0" animBg="1"/>
      <p:bldP spid="1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3E92D30C-74E9-485F-98AC-0CC31D557078}"/>
              </a:ext>
            </a:extLst>
          </p:cNvPr>
          <p:cNvSpPr>
            <a:spLocks noGrp="1"/>
          </p:cNvSpPr>
          <p:nvPr>
            <p:ph idx="1"/>
          </p:nvPr>
        </p:nvSpPr>
        <p:spPr>
          <a:xfrm>
            <a:off x="332874" y="348634"/>
            <a:ext cx="11526252" cy="4313603"/>
          </a:xfrm>
        </p:spPr>
        <p:txBody>
          <a:bodyPr>
            <a:normAutofit fontScale="92500" lnSpcReduction="20000"/>
          </a:bodyPr>
          <a:lstStyle/>
          <a:p>
            <a:pPr>
              <a:lnSpc>
                <a:spcPct val="170000"/>
              </a:lnSpc>
            </a:pPr>
            <a:r>
              <a:rPr lang="fr-FR" sz="2400" dirty="0"/>
              <a:t>Le texte : </a:t>
            </a:r>
          </a:p>
          <a:p>
            <a:pPr marL="0" indent="0">
              <a:lnSpc>
                <a:spcPct val="170000"/>
              </a:lnSpc>
              <a:buNone/>
            </a:pPr>
            <a:r>
              <a:rPr lang="fr-FR" dirty="0">
                <a:latin typeface="Arial" panose="020B0604020202020204" pitchFamily="34" charset="0"/>
                <a:cs typeface="Arial" panose="020B0604020202020204" pitchFamily="34" charset="0"/>
              </a:rPr>
              <a:t>Sur la branche d’un arbre était en sentinelle</a:t>
            </a:r>
          </a:p>
          <a:p>
            <a:pPr marL="0" indent="0">
              <a:lnSpc>
                <a:spcPct val="170000"/>
              </a:lnSpc>
              <a:buNone/>
            </a:pPr>
            <a:r>
              <a:rPr lang="fr-FR" dirty="0">
                <a:latin typeface="Arial" panose="020B0604020202020204" pitchFamily="34" charset="0"/>
                <a:cs typeface="Arial" panose="020B0604020202020204" pitchFamily="34" charset="0"/>
              </a:rPr>
              <a:t>Un vieux Coq adroit et matois.</a:t>
            </a:r>
          </a:p>
          <a:p>
            <a:pPr marL="0" indent="0">
              <a:lnSpc>
                <a:spcPct val="170000"/>
              </a:lnSpc>
              <a:buNone/>
            </a:pPr>
            <a:r>
              <a:rPr lang="fr-FR" dirty="0">
                <a:latin typeface="Arial" panose="020B0604020202020204" pitchFamily="34" charset="0"/>
                <a:cs typeface="Arial" panose="020B0604020202020204" pitchFamily="34" charset="0"/>
              </a:rPr>
              <a:t>« Frère, dit un Renard, adoucissant sa voix,</a:t>
            </a:r>
          </a:p>
          <a:p>
            <a:pPr marL="0" indent="0">
              <a:lnSpc>
                <a:spcPct val="170000"/>
              </a:lnSpc>
              <a:buNone/>
            </a:pPr>
            <a:r>
              <a:rPr lang="fr-FR" dirty="0">
                <a:latin typeface="Arial" panose="020B0604020202020204" pitchFamily="34" charset="0"/>
                <a:cs typeface="Arial" panose="020B0604020202020204" pitchFamily="34" charset="0"/>
              </a:rPr>
              <a:t>Nous ne sommes plus en querelle :</a:t>
            </a:r>
          </a:p>
          <a:p>
            <a:pPr marL="0" indent="0">
              <a:lnSpc>
                <a:spcPct val="170000"/>
              </a:lnSpc>
              <a:buNone/>
            </a:pPr>
            <a:r>
              <a:rPr lang="fr-FR" dirty="0">
                <a:latin typeface="Arial" panose="020B0604020202020204" pitchFamily="34" charset="0"/>
                <a:cs typeface="Arial" panose="020B0604020202020204" pitchFamily="34" charset="0"/>
              </a:rPr>
              <a:t>Paix générale cette fois.</a:t>
            </a:r>
          </a:p>
          <a:p>
            <a:pPr>
              <a:lnSpc>
                <a:spcPct val="150000"/>
              </a:lnSpc>
            </a:pPr>
            <a:endParaRPr lang="fr-FR" dirty="0"/>
          </a:p>
          <a:p>
            <a:pPr marL="0" indent="0">
              <a:lnSpc>
                <a:spcPct val="150000"/>
              </a:lnSpc>
              <a:buNone/>
            </a:pPr>
            <a:endParaRPr lang="fr-FR" dirty="0"/>
          </a:p>
        </p:txBody>
      </p:sp>
      <p:pic>
        <p:nvPicPr>
          <p:cNvPr id="4" name="Image 3">
            <a:extLst>
              <a:ext uri="{FF2B5EF4-FFF2-40B4-BE49-F238E27FC236}">
                <a16:creationId xmlns:a16="http://schemas.microsoft.com/office/drawing/2014/main" id="{2474EB79-D1CE-4AAB-B62C-32198703577A}"/>
              </a:ext>
            </a:extLst>
          </p:cNvPr>
          <p:cNvPicPr>
            <a:picLocks noChangeAspect="1"/>
          </p:cNvPicPr>
          <p:nvPr/>
        </p:nvPicPr>
        <p:blipFill>
          <a:blip r:embed="rId2"/>
          <a:stretch>
            <a:fillRect/>
          </a:stretch>
        </p:blipFill>
        <p:spPr>
          <a:xfrm>
            <a:off x="11475220" y="192224"/>
            <a:ext cx="383906" cy="643971"/>
          </a:xfrm>
          <a:prstGeom prst="rect">
            <a:avLst/>
          </a:prstGeom>
        </p:spPr>
      </p:pic>
      <p:sp>
        <p:nvSpPr>
          <p:cNvPr id="7" name="ZoneTexte 6">
            <a:extLst>
              <a:ext uri="{FF2B5EF4-FFF2-40B4-BE49-F238E27FC236}">
                <a16:creationId xmlns:a16="http://schemas.microsoft.com/office/drawing/2014/main" id="{8D5DC5EE-7B89-4F0C-8D26-60FD64A5B36C}"/>
              </a:ext>
            </a:extLst>
          </p:cNvPr>
          <p:cNvSpPr txBox="1"/>
          <p:nvPr/>
        </p:nvSpPr>
        <p:spPr>
          <a:xfrm>
            <a:off x="520364" y="4662236"/>
            <a:ext cx="10500561" cy="1305165"/>
          </a:xfrm>
          <a:prstGeom prst="rect">
            <a:avLst/>
          </a:prstGeom>
          <a:noFill/>
        </p:spPr>
        <p:txBody>
          <a:bodyPr wrap="square" rtlCol="0">
            <a:spAutoFit/>
          </a:bodyPr>
          <a:lstStyle/>
          <a:p>
            <a:pPr>
              <a:lnSpc>
                <a:spcPct val="150000"/>
              </a:lnSpc>
            </a:pPr>
            <a:r>
              <a:rPr lang="fr-FR" sz="2800" dirty="0">
                <a:solidFill>
                  <a:schemeClr val="accent1"/>
                </a:solidFill>
                <a:latin typeface="Arial" panose="020B0604020202020204" pitchFamily="34" charset="0"/>
                <a:cs typeface="Arial" panose="020B0604020202020204" pitchFamily="34" charset="0"/>
              </a:rPr>
              <a:t>Qui sont les deux personnages ?</a:t>
            </a:r>
          </a:p>
          <a:p>
            <a:pPr>
              <a:lnSpc>
                <a:spcPct val="150000"/>
              </a:lnSpc>
            </a:pPr>
            <a:r>
              <a:rPr lang="fr-FR" sz="2800" dirty="0">
                <a:solidFill>
                  <a:schemeClr val="accent1"/>
                </a:solidFill>
                <a:latin typeface="Arial" panose="020B0604020202020204" pitchFamily="34" charset="0"/>
                <a:cs typeface="Arial" panose="020B0604020202020204" pitchFamily="34" charset="0"/>
              </a:rPr>
              <a:t>Où sont-ils ?</a:t>
            </a:r>
          </a:p>
        </p:txBody>
      </p:sp>
      <p:sp>
        <p:nvSpPr>
          <p:cNvPr id="5" name="Espace réservé du pied de page 4">
            <a:extLst>
              <a:ext uri="{FF2B5EF4-FFF2-40B4-BE49-F238E27FC236}">
                <a16:creationId xmlns:a16="http://schemas.microsoft.com/office/drawing/2014/main" id="{1F1954D2-7366-4529-82BD-6B70DE19C72F}"/>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23582806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7"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A0DBD1CB-4DF7-42B3-BF81-093CFFC5A942}"/>
              </a:ext>
            </a:extLst>
          </p:cNvPr>
          <p:cNvSpPr>
            <a:spLocks noGrp="1"/>
          </p:cNvSpPr>
          <p:nvPr>
            <p:ph idx="1"/>
          </p:nvPr>
        </p:nvSpPr>
        <p:spPr>
          <a:xfrm>
            <a:off x="436012" y="346161"/>
            <a:ext cx="11562348" cy="6098706"/>
          </a:xfrm>
        </p:spPr>
        <p:txBody>
          <a:bodyPr>
            <a:noAutofit/>
          </a:bodyPr>
          <a:lstStyle/>
          <a:p>
            <a:pPr marL="0" indent="0">
              <a:lnSpc>
                <a:spcPct val="150000"/>
              </a:lnSpc>
              <a:buNone/>
            </a:pPr>
            <a:r>
              <a:rPr lang="fr-FR" sz="2400" dirty="0">
                <a:latin typeface="Arial" panose="020B0604020202020204" pitchFamily="34" charset="0"/>
                <a:cs typeface="Arial" panose="020B0604020202020204" pitchFamily="34" charset="0"/>
              </a:rPr>
              <a:t>Je viens te l’annoncer ; descends que je t’embrasse ;</a:t>
            </a:r>
          </a:p>
          <a:p>
            <a:pPr marL="0" indent="0">
              <a:lnSpc>
                <a:spcPct val="150000"/>
              </a:lnSpc>
              <a:buNone/>
            </a:pPr>
            <a:r>
              <a:rPr lang="fr-FR" sz="2400" dirty="0">
                <a:latin typeface="Arial" panose="020B0604020202020204" pitchFamily="34" charset="0"/>
                <a:cs typeface="Arial" panose="020B0604020202020204" pitchFamily="34" charset="0"/>
              </a:rPr>
              <a:t>Ne me retarde point de grâce :</a:t>
            </a:r>
          </a:p>
          <a:p>
            <a:pPr marL="0" indent="0">
              <a:lnSpc>
                <a:spcPct val="150000"/>
              </a:lnSpc>
              <a:buNone/>
            </a:pPr>
            <a:r>
              <a:rPr lang="fr-FR" sz="2400" dirty="0">
                <a:latin typeface="Arial" panose="020B0604020202020204" pitchFamily="34" charset="0"/>
                <a:cs typeface="Arial" panose="020B0604020202020204" pitchFamily="34" charset="0"/>
              </a:rPr>
              <a:t>Je dois faire aujourd’hui vingt postes sans manquer.</a:t>
            </a:r>
          </a:p>
          <a:p>
            <a:pPr marL="0" indent="0">
              <a:lnSpc>
                <a:spcPct val="150000"/>
              </a:lnSpc>
              <a:buNone/>
            </a:pPr>
            <a:r>
              <a:rPr lang="fr-FR" sz="2400" dirty="0">
                <a:latin typeface="Arial" panose="020B0604020202020204" pitchFamily="34" charset="0"/>
                <a:cs typeface="Arial" panose="020B0604020202020204" pitchFamily="34" charset="0"/>
              </a:rPr>
              <a:t>Les tiens et toi pouvez vaquer</a:t>
            </a:r>
          </a:p>
          <a:p>
            <a:pPr marL="0" indent="0">
              <a:lnSpc>
                <a:spcPct val="150000"/>
              </a:lnSpc>
              <a:buNone/>
            </a:pPr>
            <a:r>
              <a:rPr lang="fr-FR" sz="2400" dirty="0">
                <a:latin typeface="Arial" panose="020B0604020202020204" pitchFamily="34" charset="0"/>
                <a:cs typeface="Arial" panose="020B0604020202020204" pitchFamily="34" charset="0"/>
              </a:rPr>
              <a:t>Sans nulle crainte à vos affaires :</a:t>
            </a:r>
          </a:p>
          <a:p>
            <a:pPr marL="0" indent="0">
              <a:lnSpc>
                <a:spcPct val="150000"/>
              </a:lnSpc>
              <a:buNone/>
            </a:pPr>
            <a:r>
              <a:rPr lang="fr-FR" sz="2400" dirty="0">
                <a:latin typeface="Arial" panose="020B0604020202020204" pitchFamily="34" charset="0"/>
                <a:cs typeface="Arial" panose="020B0604020202020204" pitchFamily="34" charset="0"/>
              </a:rPr>
              <a:t>Nous vous y servirons en frères. </a:t>
            </a:r>
          </a:p>
          <a:p>
            <a:pPr marL="0" indent="0">
              <a:lnSpc>
                <a:spcPct val="150000"/>
              </a:lnSpc>
              <a:buNone/>
            </a:pPr>
            <a:r>
              <a:rPr lang="fr-FR" sz="2400" dirty="0">
                <a:latin typeface="Arial" panose="020B0604020202020204" pitchFamily="34" charset="0"/>
                <a:cs typeface="Arial" panose="020B0604020202020204" pitchFamily="34" charset="0"/>
              </a:rPr>
              <a:t>Faites-en les feux dès ce soir.</a:t>
            </a:r>
          </a:p>
          <a:p>
            <a:pPr marL="0" indent="0">
              <a:lnSpc>
                <a:spcPct val="150000"/>
              </a:lnSpc>
              <a:buNone/>
            </a:pPr>
            <a:r>
              <a:rPr lang="fr-FR" sz="2400" dirty="0">
                <a:latin typeface="Arial" panose="020B0604020202020204" pitchFamily="34" charset="0"/>
                <a:cs typeface="Arial" panose="020B0604020202020204" pitchFamily="34" charset="0"/>
              </a:rPr>
              <a:t>Et cependant viens recevoir</a:t>
            </a:r>
          </a:p>
          <a:p>
            <a:pPr marL="0" indent="0">
              <a:lnSpc>
                <a:spcPct val="150000"/>
              </a:lnSpc>
              <a:buNone/>
            </a:pPr>
            <a:r>
              <a:rPr lang="fr-FR" sz="2400" dirty="0">
                <a:latin typeface="Arial" panose="020B0604020202020204" pitchFamily="34" charset="0"/>
                <a:cs typeface="Arial" panose="020B0604020202020204" pitchFamily="34" charset="0"/>
              </a:rPr>
              <a:t>Le baiser d’amour fraternelle.</a:t>
            </a:r>
          </a:p>
        </p:txBody>
      </p:sp>
      <p:sp>
        <p:nvSpPr>
          <p:cNvPr id="4" name="Espace réservé du pied de page 3">
            <a:extLst>
              <a:ext uri="{FF2B5EF4-FFF2-40B4-BE49-F238E27FC236}">
                <a16:creationId xmlns:a16="http://schemas.microsoft.com/office/drawing/2014/main" id="{B387AFF2-42FA-45B1-92E3-B7FF813509DF}"/>
              </a:ext>
            </a:extLst>
          </p:cNvPr>
          <p:cNvSpPr>
            <a:spLocks noGrp="1"/>
          </p:cNvSpPr>
          <p:nvPr>
            <p:ph type="ftr" sz="quarter" idx="11"/>
          </p:nvPr>
        </p:nvSpPr>
        <p:spPr/>
        <p:txBody>
          <a:bodyPr/>
          <a:lstStyle/>
          <a:p>
            <a:r>
              <a:rPr lang="fr-FR"/>
              <a:t>www.dys-positif.fr</a:t>
            </a:r>
            <a:endParaRPr lang="fr-FR" dirty="0"/>
          </a:p>
        </p:txBody>
      </p:sp>
      <p:sp>
        <p:nvSpPr>
          <p:cNvPr id="5" name="ZoneTexte 4">
            <a:extLst>
              <a:ext uri="{FF2B5EF4-FFF2-40B4-BE49-F238E27FC236}">
                <a16:creationId xmlns:a16="http://schemas.microsoft.com/office/drawing/2014/main" id="{384F6EF1-D99C-4831-9B32-2D74D0584495}"/>
              </a:ext>
            </a:extLst>
          </p:cNvPr>
          <p:cNvSpPr txBox="1"/>
          <p:nvPr/>
        </p:nvSpPr>
        <p:spPr>
          <a:xfrm>
            <a:off x="6217186" y="4020889"/>
            <a:ext cx="5523508" cy="1951496"/>
          </a:xfrm>
          <a:prstGeom prst="rect">
            <a:avLst/>
          </a:prstGeom>
          <a:noFill/>
        </p:spPr>
        <p:txBody>
          <a:bodyPr wrap="square" rtlCol="0">
            <a:spAutoFit/>
          </a:bodyPr>
          <a:lstStyle/>
          <a:p>
            <a:pPr>
              <a:lnSpc>
                <a:spcPct val="150000"/>
              </a:lnSpc>
            </a:pPr>
            <a:r>
              <a:rPr lang="fr-FR" sz="2800" dirty="0">
                <a:solidFill>
                  <a:schemeClr val="accent1"/>
                </a:solidFill>
                <a:latin typeface="Arial" panose="020B0604020202020204" pitchFamily="34" charset="0"/>
                <a:cs typeface="Arial" panose="020B0604020202020204" pitchFamily="34" charset="0"/>
              </a:rPr>
              <a:t>Qui parle ?</a:t>
            </a:r>
          </a:p>
          <a:p>
            <a:pPr>
              <a:lnSpc>
                <a:spcPct val="150000"/>
              </a:lnSpc>
            </a:pPr>
            <a:r>
              <a:rPr lang="fr-FR" sz="2800" dirty="0">
                <a:solidFill>
                  <a:schemeClr val="accent1"/>
                </a:solidFill>
                <a:latin typeface="Arial" panose="020B0604020202020204" pitchFamily="34" charset="0"/>
                <a:cs typeface="Arial" panose="020B0604020202020204" pitchFamily="34" charset="0"/>
              </a:rPr>
              <a:t>Qu’annonce-t-il au coq ?</a:t>
            </a:r>
          </a:p>
          <a:p>
            <a:pPr>
              <a:lnSpc>
                <a:spcPct val="150000"/>
              </a:lnSpc>
            </a:pPr>
            <a:r>
              <a:rPr lang="fr-FR" sz="2800" dirty="0">
                <a:solidFill>
                  <a:schemeClr val="accent1"/>
                </a:solidFill>
                <a:latin typeface="Arial" panose="020B0604020202020204" pitchFamily="34" charset="0"/>
                <a:cs typeface="Arial" panose="020B0604020202020204" pitchFamily="34" charset="0"/>
              </a:rPr>
              <a:t>Que veut-il que le coq fasse ?</a:t>
            </a:r>
          </a:p>
        </p:txBody>
      </p:sp>
      <p:sp>
        <p:nvSpPr>
          <p:cNvPr id="6" name="ZoneTexte 5">
            <a:extLst>
              <a:ext uri="{FF2B5EF4-FFF2-40B4-BE49-F238E27FC236}">
                <a16:creationId xmlns:a16="http://schemas.microsoft.com/office/drawing/2014/main" id="{E6451AAF-1AC7-423C-B42E-6D220FF997E6}"/>
              </a:ext>
            </a:extLst>
          </p:cNvPr>
          <p:cNvSpPr txBox="1"/>
          <p:nvPr/>
        </p:nvSpPr>
        <p:spPr>
          <a:xfrm>
            <a:off x="7594294" y="1659395"/>
            <a:ext cx="4404066" cy="658835"/>
          </a:xfrm>
          <a:prstGeom prst="rect">
            <a:avLst/>
          </a:prstGeom>
          <a:noFill/>
        </p:spPr>
        <p:txBody>
          <a:bodyPr wrap="square" rtlCol="0">
            <a:spAutoFit/>
          </a:bodyPr>
          <a:lstStyle/>
          <a:p>
            <a:pPr>
              <a:lnSpc>
                <a:spcPct val="150000"/>
              </a:lnSpc>
            </a:pPr>
            <a:r>
              <a:rPr lang="fr-FR" sz="2800" dirty="0">
                <a:solidFill>
                  <a:schemeClr val="accent6">
                    <a:lumMod val="75000"/>
                  </a:schemeClr>
                </a:solidFill>
                <a:latin typeface="Arial" panose="020B0604020202020204" pitchFamily="34" charset="0"/>
                <a:cs typeface="Arial" panose="020B0604020202020204" pitchFamily="34" charset="0"/>
              </a:rPr>
              <a:t>= délivrer vingt messages</a:t>
            </a:r>
          </a:p>
        </p:txBody>
      </p:sp>
    </p:spTree>
    <p:extLst>
      <p:ext uri="{BB962C8B-B14F-4D97-AF65-F5344CB8AC3E}">
        <p14:creationId xmlns:p14="http://schemas.microsoft.com/office/powerpoint/2010/main" val="7037448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6"/>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5" grpId="0"/>
      <p:bldP spid="6"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7BA40163-CBE1-49E7-9F45-8783813DCF2D}"/>
              </a:ext>
            </a:extLst>
          </p:cNvPr>
          <p:cNvSpPr>
            <a:spLocks noGrp="1"/>
          </p:cNvSpPr>
          <p:nvPr>
            <p:ph idx="1"/>
          </p:nvPr>
        </p:nvSpPr>
        <p:spPr>
          <a:xfrm>
            <a:off x="591553" y="315661"/>
            <a:ext cx="11169316" cy="6006933"/>
          </a:xfrm>
        </p:spPr>
        <p:txBody>
          <a:bodyPr>
            <a:normAutofit/>
          </a:bodyPr>
          <a:lstStyle/>
          <a:p>
            <a:pPr marL="0" indent="0">
              <a:lnSpc>
                <a:spcPct val="150000"/>
              </a:lnSpc>
              <a:buNone/>
            </a:pPr>
            <a:r>
              <a:rPr lang="fr-FR" dirty="0">
                <a:latin typeface="Arial" panose="020B0604020202020204" pitchFamily="34" charset="0"/>
                <a:cs typeface="Arial" panose="020B0604020202020204" pitchFamily="34" charset="0"/>
              </a:rPr>
              <a:t>– Ami, reprit le Coq, je ne pouvais jamais</a:t>
            </a:r>
          </a:p>
          <a:p>
            <a:pPr marL="0" indent="0">
              <a:lnSpc>
                <a:spcPct val="150000"/>
              </a:lnSpc>
              <a:buNone/>
            </a:pPr>
            <a:r>
              <a:rPr lang="fr-FR" dirty="0">
                <a:latin typeface="Arial" panose="020B0604020202020204" pitchFamily="34" charset="0"/>
                <a:cs typeface="Arial" panose="020B0604020202020204" pitchFamily="34" charset="0"/>
              </a:rPr>
              <a:t>Apprendre une plus douce et meilleure nouvelle</a:t>
            </a:r>
          </a:p>
          <a:p>
            <a:pPr marL="0" indent="0">
              <a:lnSpc>
                <a:spcPct val="150000"/>
              </a:lnSpc>
              <a:buNone/>
            </a:pPr>
            <a:r>
              <a:rPr lang="fr-FR" dirty="0">
                <a:latin typeface="Arial" panose="020B0604020202020204" pitchFamily="34" charset="0"/>
                <a:cs typeface="Arial" panose="020B0604020202020204" pitchFamily="34" charset="0"/>
              </a:rPr>
              <a:t>Que celle</a:t>
            </a:r>
          </a:p>
          <a:p>
            <a:pPr marL="0" indent="0">
              <a:lnSpc>
                <a:spcPct val="150000"/>
              </a:lnSpc>
              <a:buNone/>
            </a:pPr>
            <a:r>
              <a:rPr lang="fr-FR" dirty="0">
                <a:latin typeface="Arial" panose="020B0604020202020204" pitchFamily="34" charset="0"/>
                <a:cs typeface="Arial" panose="020B0604020202020204" pitchFamily="34" charset="0"/>
              </a:rPr>
              <a:t>De cette paix.</a:t>
            </a:r>
          </a:p>
          <a:p>
            <a:pPr marL="0" indent="0">
              <a:lnSpc>
                <a:spcPct val="150000"/>
              </a:lnSpc>
              <a:buNone/>
            </a:pPr>
            <a:r>
              <a:rPr lang="fr-FR" dirty="0">
                <a:latin typeface="Arial" panose="020B0604020202020204" pitchFamily="34" charset="0"/>
                <a:cs typeface="Arial" panose="020B0604020202020204" pitchFamily="34" charset="0"/>
              </a:rPr>
              <a:t>Et ce m’est une double joie</a:t>
            </a:r>
          </a:p>
          <a:p>
            <a:pPr marL="0" indent="0">
              <a:lnSpc>
                <a:spcPct val="150000"/>
              </a:lnSpc>
              <a:buNone/>
            </a:pPr>
            <a:r>
              <a:rPr lang="fr-FR" dirty="0">
                <a:latin typeface="Arial" panose="020B0604020202020204" pitchFamily="34" charset="0"/>
                <a:cs typeface="Arial" panose="020B0604020202020204" pitchFamily="34" charset="0"/>
              </a:rPr>
              <a:t>De la tenir de toi.</a:t>
            </a:r>
          </a:p>
          <a:p>
            <a:pPr marL="0" indent="0">
              <a:lnSpc>
                <a:spcPct val="150000"/>
              </a:lnSpc>
              <a:buNone/>
            </a:pPr>
            <a:r>
              <a:rPr lang="fr-FR" dirty="0">
                <a:latin typeface="Arial" panose="020B0604020202020204" pitchFamily="34" charset="0"/>
                <a:cs typeface="Arial" panose="020B0604020202020204" pitchFamily="34" charset="0"/>
              </a:rPr>
              <a:t>			</a:t>
            </a:r>
          </a:p>
          <a:p>
            <a:endParaRPr lang="fr-FR" dirty="0"/>
          </a:p>
        </p:txBody>
      </p:sp>
      <p:sp>
        <p:nvSpPr>
          <p:cNvPr id="2" name="Espace réservé du pied de page 1">
            <a:extLst>
              <a:ext uri="{FF2B5EF4-FFF2-40B4-BE49-F238E27FC236}">
                <a16:creationId xmlns:a16="http://schemas.microsoft.com/office/drawing/2014/main" id="{2A722BB3-CA46-40D2-975F-7B754533B661}"/>
              </a:ext>
            </a:extLst>
          </p:cNvPr>
          <p:cNvSpPr>
            <a:spLocks noGrp="1"/>
          </p:cNvSpPr>
          <p:nvPr>
            <p:ph type="ftr" sz="quarter" idx="11"/>
          </p:nvPr>
        </p:nvSpPr>
        <p:spPr/>
        <p:txBody>
          <a:bodyPr/>
          <a:lstStyle/>
          <a:p>
            <a:r>
              <a:rPr lang="fr-FR"/>
              <a:t>www.dys-positif.fr</a:t>
            </a:r>
            <a:endParaRPr lang="fr-FR" dirty="0"/>
          </a:p>
        </p:txBody>
      </p:sp>
      <p:pic>
        <p:nvPicPr>
          <p:cNvPr id="5" name="Image 4">
            <a:extLst>
              <a:ext uri="{FF2B5EF4-FFF2-40B4-BE49-F238E27FC236}">
                <a16:creationId xmlns:a16="http://schemas.microsoft.com/office/drawing/2014/main" id="{3BF22BFF-2900-4425-BBC9-C102561B4F22}"/>
              </a:ext>
            </a:extLst>
          </p:cNvPr>
          <p:cNvPicPr>
            <a:picLocks noChangeAspect="1"/>
          </p:cNvPicPr>
          <p:nvPr/>
        </p:nvPicPr>
        <p:blipFill>
          <a:blip r:embed="rId2"/>
          <a:stretch>
            <a:fillRect/>
          </a:stretch>
        </p:blipFill>
        <p:spPr>
          <a:xfrm>
            <a:off x="5621427" y="5305209"/>
            <a:ext cx="1109568" cy="493819"/>
          </a:xfrm>
          <a:prstGeom prst="rect">
            <a:avLst/>
          </a:prstGeom>
        </p:spPr>
      </p:pic>
      <p:sp>
        <p:nvSpPr>
          <p:cNvPr id="6" name="ZoneTexte 5">
            <a:extLst>
              <a:ext uri="{FF2B5EF4-FFF2-40B4-BE49-F238E27FC236}">
                <a16:creationId xmlns:a16="http://schemas.microsoft.com/office/drawing/2014/main" id="{1CA3BC04-9DCC-48B9-AB9E-81ABFCA12422}"/>
              </a:ext>
            </a:extLst>
          </p:cNvPr>
          <p:cNvSpPr txBox="1"/>
          <p:nvPr/>
        </p:nvSpPr>
        <p:spPr>
          <a:xfrm>
            <a:off x="5621427" y="2401408"/>
            <a:ext cx="6496279" cy="1305165"/>
          </a:xfrm>
          <a:prstGeom prst="rect">
            <a:avLst/>
          </a:prstGeom>
          <a:noFill/>
        </p:spPr>
        <p:txBody>
          <a:bodyPr wrap="square" rtlCol="0">
            <a:spAutoFit/>
          </a:bodyPr>
          <a:lstStyle/>
          <a:p>
            <a:pPr>
              <a:lnSpc>
                <a:spcPct val="150000"/>
              </a:lnSpc>
            </a:pPr>
            <a:r>
              <a:rPr lang="fr-FR" sz="2800" dirty="0">
                <a:solidFill>
                  <a:schemeClr val="accent1"/>
                </a:solidFill>
                <a:latin typeface="Arial" panose="020B0604020202020204" pitchFamily="34" charset="0"/>
                <a:cs typeface="Arial" panose="020B0604020202020204" pitchFamily="34" charset="0"/>
              </a:rPr>
              <a:t>Qui parle ?</a:t>
            </a:r>
          </a:p>
          <a:p>
            <a:pPr>
              <a:lnSpc>
                <a:spcPct val="150000"/>
              </a:lnSpc>
            </a:pPr>
            <a:r>
              <a:rPr lang="fr-FR" sz="2800" dirty="0">
                <a:solidFill>
                  <a:schemeClr val="accent1"/>
                </a:solidFill>
                <a:latin typeface="Arial" panose="020B0604020202020204" pitchFamily="34" charset="0"/>
                <a:cs typeface="Arial" panose="020B0604020202020204" pitchFamily="34" charset="0"/>
              </a:rPr>
              <a:t>Le coq est-il content de cette nouvelle?</a:t>
            </a:r>
          </a:p>
        </p:txBody>
      </p:sp>
    </p:spTree>
    <p:extLst>
      <p:ext uri="{BB962C8B-B14F-4D97-AF65-F5344CB8AC3E}">
        <p14:creationId xmlns:p14="http://schemas.microsoft.com/office/powerpoint/2010/main" val="15658986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5"/>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6" grpId="0"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91BA0D84-3462-446E-AFC6-BA42584DF79C}"/>
              </a:ext>
            </a:extLst>
          </p:cNvPr>
          <p:cNvSpPr>
            <a:spLocks noGrp="1"/>
          </p:cNvSpPr>
          <p:nvPr>
            <p:ph type="title"/>
          </p:nvPr>
        </p:nvSpPr>
        <p:spPr/>
        <p:txBody>
          <a:bodyPr>
            <a:normAutofit/>
          </a:bodyPr>
          <a:lstStyle/>
          <a:p>
            <a:r>
              <a:rPr lang="fr-FR" sz="5400" dirty="0"/>
              <a:t>Hypothèses : </a:t>
            </a:r>
          </a:p>
        </p:txBody>
      </p:sp>
      <p:sp>
        <p:nvSpPr>
          <p:cNvPr id="3" name="Espace réservé du contenu 2">
            <a:extLst>
              <a:ext uri="{FF2B5EF4-FFF2-40B4-BE49-F238E27FC236}">
                <a16:creationId xmlns:a16="http://schemas.microsoft.com/office/drawing/2014/main" id="{CB9F26F9-6B84-4634-8841-7C54C04C942C}"/>
              </a:ext>
            </a:extLst>
          </p:cNvPr>
          <p:cNvSpPr>
            <a:spLocks noGrp="1"/>
          </p:cNvSpPr>
          <p:nvPr>
            <p:ph idx="1"/>
          </p:nvPr>
        </p:nvSpPr>
        <p:spPr>
          <a:xfrm>
            <a:off x="710338" y="1690688"/>
            <a:ext cx="10758408" cy="1077912"/>
          </a:xfrm>
        </p:spPr>
        <p:txBody>
          <a:bodyPr>
            <a:normAutofit/>
          </a:bodyPr>
          <a:lstStyle/>
          <a:p>
            <a:pPr marL="0" indent="0">
              <a:lnSpc>
                <a:spcPct val="160000"/>
              </a:lnSpc>
              <a:buNone/>
            </a:pPr>
            <a:r>
              <a:rPr lang="fr-FR" sz="3200" dirty="0">
                <a:latin typeface="Arial" panose="020B0604020202020204" pitchFamily="34" charset="0"/>
                <a:cs typeface="Arial" panose="020B0604020202020204" pitchFamily="34" charset="0"/>
              </a:rPr>
              <a:t>À votre avis, que va-il se passer ?</a:t>
            </a:r>
          </a:p>
        </p:txBody>
      </p:sp>
      <p:pic>
        <p:nvPicPr>
          <p:cNvPr id="5" name="Image 4">
            <a:extLst>
              <a:ext uri="{FF2B5EF4-FFF2-40B4-BE49-F238E27FC236}">
                <a16:creationId xmlns:a16="http://schemas.microsoft.com/office/drawing/2014/main" id="{361B28AD-17A0-4F76-ADF6-F9DD568CBA5A}"/>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1225938" y="935177"/>
            <a:ext cx="552773" cy="929897"/>
          </a:xfrm>
          <a:prstGeom prst="rect">
            <a:avLst/>
          </a:prstGeom>
        </p:spPr>
      </p:pic>
      <p:pic>
        <p:nvPicPr>
          <p:cNvPr id="7" name="Image 6">
            <a:extLst>
              <a:ext uri="{FF2B5EF4-FFF2-40B4-BE49-F238E27FC236}">
                <a16:creationId xmlns:a16="http://schemas.microsoft.com/office/drawing/2014/main" id="{60D8F648-81A6-472B-BE43-795638502E1A}"/>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9341063" y="186162"/>
            <a:ext cx="1213963" cy="1213963"/>
          </a:xfrm>
          <a:prstGeom prst="rect">
            <a:avLst/>
          </a:prstGeom>
        </p:spPr>
      </p:pic>
      <p:sp>
        <p:nvSpPr>
          <p:cNvPr id="8" name="Espace réservé du contenu 2">
            <a:extLst>
              <a:ext uri="{FF2B5EF4-FFF2-40B4-BE49-F238E27FC236}">
                <a16:creationId xmlns:a16="http://schemas.microsoft.com/office/drawing/2014/main" id="{DA4F1AF7-DF46-4AAD-9E8D-6B8D19F9D13E}"/>
              </a:ext>
            </a:extLst>
          </p:cNvPr>
          <p:cNvSpPr txBox="1">
            <a:spLocks/>
          </p:cNvSpPr>
          <p:nvPr/>
        </p:nvSpPr>
        <p:spPr>
          <a:xfrm>
            <a:off x="710338" y="3119993"/>
            <a:ext cx="10758408" cy="1077912"/>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60000"/>
              </a:lnSpc>
              <a:buFont typeface="Arial" panose="020B0604020202020204" pitchFamily="34" charset="0"/>
              <a:buNone/>
            </a:pPr>
            <a:r>
              <a:rPr lang="fr-FR" sz="3200" dirty="0">
                <a:latin typeface="Arial" panose="020B0604020202020204" pitchFamily="34" charset="0"/>
                <a:cs typeface="Arial" panose="020B0604020202020204" pitchFamily="34" charset="0"/>
              </a:rPr>
              <a:t>Parlez lentement, je note toutes vos propositions.</a:t>
            </a:r>
          </a:p>
        </p:txBody>
      </p:sp>
      <p:sp>
        <p:nvSpPr>
          <p:cNvPr id="6" name="Espace réservé du pied de page 5">
            <a:extLst>
              <a:ext uri="{FF2B5EF4-FFF2-40B4-BE49-F238E27FC236}">
                <a16:creationId xmlns:a16="http://schemas.microsoft.com/office/drawing/2014/main" id="{23BBFEFA-FABC-4A4F-B704-D2EBCA0BE8F4}"/>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40746377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8">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P spid="8" grpId="0"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3E92D30C-74E9-485F-98AC-0CC31D557078}"/>
              </a:ext>
            </a:extLst>
          </p:cNvPr>
          <p:cNvSpPr>
            <a:spLocks noGrp="1"/>
          </p:cNvSpPr>
          <p:nvPr>
            <p:ph idx="1"/>
          </p:nvPr>
        </p:nvSpPr>
        <p:spPr>
          <a:xfrm>
            <a:off x="332874" y="348634"/>
            <a:ext cx="11526252" cy="4313603"/>
          </a:xfrm>
        </p:spPr>
        <p:txBody>
          <a:bodyPr>
            <a:normAutofit fontScale="92500" lnSpcReduction="20000"/>
          </a:bodyPr>
          <a:lstStyle/>
          <a:p>
            <a:pPr>
              <a:lnSpc>
                <a:spcPct val="170000"/>
              </a:lnSpc>
            </a:pPr>
            <a:r>
              <a:rPr lang="fr-FR" sz="2400" dirty="0"/>
              <a:t>Le suite : </a:t>
            </a:r>
            <a:endParaRPr lang="fr-FR" dirty="0">
              <a:latin typeface="Arial" panose="020B0604020202020204" pitchFamily="34" charset="0"/>
              <a:cs typeface="Arial" panose="020B0604020202020204" pitchFamily="34" charset="0"/>
            </a:endParaRPr>
          </a:p>
          <a:p>
            <a:pPr marL="0" indent="0">
              <a:lnSpc>
                <a:spcPct val="170000"/>
              </a:lnSpc>
              <a:buNone/>
            </a:pPr>
            <a:r>
              <a:rPr lang="fr-FR" dirty="0">
                <a:latin typeface="Arial" panose="020B0604020202020204" pitchFamily="34" charset="0"/>
                <a:cs typeface="Arial" panose="020B0604020202020204" pitchFamily="34" charset="0"/>
              </a:rPr>
              <a:t>Je vois deux Lévriers,</a:t>
            </a:r>
          </a:p>
          <a:p>
            <a:pPr marL="0" indent="0">
              <a:lnSpc>
                <a:spcPct val="170000"/>
              </a:lnSpc>
              <a:buNone/>
            </a:pPr>
            <a:r>
              <a:rPr lang="fr-FR" dirty="0">
                <a:latin typeface="Arial" panose="020B0604020202020204" pitchFamily="34" charset="0"/>
                <a:cs typeface="Arial" panose="020B0604020202020204" pitchFamily="34" charset="0"/>
              </a:rPr>
              <a:t>Qui, je m’assure, sont courriers</a:t>
            </a:r>
          </a:p>
          <a:p>
            <a:pPr marL="0" indent="0">
              <a:lnSpc>
                <a:spcPct val="170000"/>
              </a:lnSpc>
              <a:buNone/>
            </a:pPr>
            <a:r>
              <a:rPr lang="fr-FR" dirty="0">
                <a:latin typeface="Arial" panose="020B0604020202020204" pitchFamily="34" charset="0"/>
                <a:cs typeface="Arial" panose="020B0604020202020204" pitchFamily="34" charset="0"/>
              </a:rPr>
              <a:t>Que pour ce sujet on envoie.</a:t>
            </a:r>
          </a:p>
          <a:p>
            <a:pPr marL="0" indent="0">
              <a:lnSpc>
                <a:spcPct val="170000"/>
              </a:lnSpc>
              <a:buNone/>
            </a:pPr>
            <a:r>
              <a:rPr lang="fr-FR" dirty="0">
                <a:latin typeface="Arial" panose="020B0604020202020204" pitchFamily="34" charset="0"/>
                <a:cs typeface="Arial" panose="020B0604020202020204" pitchFamily="34" charset="0"/>
              </a:rPr>
              <a:t>Ils vont vite, et seront dans un moment à nous.</a:t>
            </a:r>
          </a:p>
          <a:p>
            <a:pPr marL="0" indent="0">
              <a:lnSpc>
                <a:spcPct val="170000"/>
              </a:lnSpc>
              <a:buNone/>
            </a:pPr>
            <a:r>
              <a:rPr lang="fr-FR" dirty="0">
                <a:latin typeface="Arial" panose="020B0604020202020204" pitchFamily="34" charset="0"/>
                <a:cs typeface="Arial" panose="020B0604020202020204" pitchFamily="34" charset="0"/>
              </a:rPr>
              <a:t>Je descends ; nous pourrons nous entre-baiser tous.</a:t>
            </a:r>
          </a:p>
          <a:p>
            <a:pPr>
              <a:lnSpc>
                <a:spcPct val="150000"/>
              </a:lnSpc>
            </a:pPr>
            <a:endParaRPr lang="fr-FR" dirty="0"/>
          </a:p>
          <a:p>
            <a:pPr marL="0" indent="0">
              <a:lnSpc>
                <a:spcPct val="150000"/>
              </a:lnSpc>
              <a:buNone/>
            </a:pPr>
            <a:endParaRPr lang="fr-FR" dirty="0"/>
          </a:p>
        </p:txBody>
      </p:sp>
      <p:pic>
        <p:nvPicPr>
          <p:cNvPr id="4" name="Image 3">
            <a:extLst>
              <a:ext uri="{FF2B5EF4-FFF2-40B4-BE49-F238E27FC236}">
                <a16:creationId xmlns:a16="http://schemas.microsoft.com/office/drawing/2014/main" id="{2474EB79-D1CE-4AAB-B62C-32198703577A}"/>
              </a:ext>
            </a:extLst>
          </p:cNvPr>
          <p:cNvPicPr>
            <a:picLocks noChangeAspect="1"/>
          </p:cNvPicPr>
          <p:nvPr/>
        </p:nvPicPr>
        <p:blipFill>
          <a:blip r:embed="rId2"/>
          <a:stretch>
            <a:fillRect/>
          </a:stretch>
        </p:blipFill>
        <p:spPr>
          <a:xfrm>
            <a:off x="11475220" y="192224"/>
            <a:ext cx="383906" cy="643971"/>
          </a:xfrm>
          <a:prstGeom prst="rect">
            <a:avLst/>
          </a:prstGeom>
        </p:spPr>
      </p:pic>
      <p:sp>
        <p:nvSpPr>
          <p:cNvPr id="7" name="ZoneTexte 6">
            <a:extLst>
              <a:ext uri="{FF2B5EF4-FFF2-40B4-BE49-F238E27FC236}">
                <a16:creationId xmlns:a16="http://schemas.microsoft.com/office/drawing/2014/main" id="{8D5DC5EE-7B89-4F0C-8D26-60FD64A5B36C}"/>
              </a:ext>
            </a:extLst>
          </p:cNvPr>
          <p:cNvSpPr txBox="1"/>
          <p:nvPr/>
        </p:nvSpPr>
        <p:spPr>
          <a:xfrm>
            <a:off x="520364" y="4662236"/>
            <a:ext cx="10500561" cy="1305165"/>
          </a:xfrm>
          <a:prstGeom prst="rect">
            <a:avLst/>
          </a:prstGeom>
          <a:noFill/>
        </p:spPr>
        <p:txBody>
          <a:bodyPr wrap="square" rtlCol="0">
            <a:spAutoFit/>
          </a:bodyPr>
          <a:lstStyle/>
          <a:p>
            <a:pPr>
              <a:lnSpc>
                <a:spcPct val="150000"/>
              </a:lnSpc>
            </a:pPr>
            <a:r>
              <a:rPr lang="fr-FR" sz="2800" dirty="0">
                <a:solidFill>
                  <a:schemeClr val="accent1"/>
                </a:solidFill>
                <a:latin typeface="Arial" panose="020B0604020202020204" pitchFamily="34" charset="0"/>
                <a:cs typeface="Arial" panose="020B0604020202020204" pitchFamily="34" charset="0"/>
              </a:rPr>
              <a:t>Qui parle ?</a:t>
            </a:r>
          </a:p>
          <a:p>
            <a:pPr>
              <a:lnSpc>
                <a:spcPct val="150000"/>
              </a:lnSpc>
            </a:pPr>
            <a:r>
              <a:rPr lang="fr-FR" sz="2800" dirty="0">
                <a:solidFill>
                  <a:schemeClr val="accent1"/>
                </a:solidFill>
                <a:latin typeface="Arial" panose="020B0604020202020204" pitchFamily="34" charset="0"/>
                <a:cs typeface="Arial" panose="020B0604020202020204" pitchFamily="34" charset="0"/>
              </a:rPr>
              <a:t>Que dit-il au renard ?</a:t>
            </a:r>
          </a:p>
        </p:txBody>
      </p:sp>
      <p:sp>
        <p:nvSpPr>
          <p:cNvPr id="5" name="Espace réservé du pied de page 4">
            <a:extLst>
              <a:ext uri="{FF2B5EF4-FFF2-40B4-BE49-F238E27FC236}">
                <a16:creationId xmlns:a16="http://schemas.microsoft.com/office/drawing/2014/main" id="{1F1954D2-7366-4529-82BD-6B70DE19C72F}"/>
              </a:ext>
            </a:extLst>
          </p:cNvPr>
          <p:cNvSpPr>
            <a:spLocks noGrp="1"/>
          </p:cNvSpPr>
          <p:nvPr>
            <p:ph type="ftr" sz="quarter" idx="11"/>
          </p:nvPr>
        </p:nvSpPr>
        <p:spPr/>
        <p:txBody>
          <a:bodyPr/>
          <a:lstStyle/>
          <a:p>
            <a:r>
              <a:rPr lang="fr-FR"/>
              <a:t>www.dys-positif.fr</a:t>
            </a:r>
            <a:endParaRPr lang="fr-FR" dirty="0"/>
          </a:p>
        </p:txBody>
      </p:sp>
      <p:sp>
        <p:nvSpPr>
          <p:cNvPr id="6" name="ZoneTexte 5">
            <a:extLst>
              <a:ext uri="{FF2B5EF4-FFF2-40B4-BE49-F238E27FC236}">
                <a16:creationId xmlns:a16="http://schemas.microsoft.com/office/drawing/2014/main" id="{5B3A2A06-ED4F-448B-A7AF-939DB055B1C8}"/>
              </a:ext>
            </a:extLst>
          </p:cNvPr>
          <p:cNvSpPr txBox="1"/>
          <p:nvPr/>
        </p:nvSpPr>
        <p:spPr>
          <a:xfrm>
            <a:off x="5391646" y="1690974"/>
            <a:ext cx="5523508" cy="658835"/>
          </a:xfrm>
          <a:prstGeom prst="rect">
            <a:avLst/>
          </a:prstGeom>
          <a:noFill/>
        </p:spPr>
        <p:txBody>
          <a:bodyPr wrap="square" rtlCol="0">
            <a:spAutoFit/>
          </a:bodyPr>
          <a:lstStyle/>
          <a:p>
            <a:pPr>
              <a:lnSpc>
                <a:spcPct val="150000"/>
              </a:lnSpc>
            </a:pPr>
            <a:r>
              <a:rPr lang="fr-FR" sz="2800" dirty="0">
                <a:solidFill>
                  <a:schemeClr val="accent6">
                    <a:lumMod val="75000"/>
                  </a:schemeClr>
                </a:solidFill>
                <a:latin typeface="Arial" panose="020B0604020202020204" pitchFamily="34" charset="0"/>
                <a:cs typeface="Arial" panose="020B0604020202020204" pitchFamily="34" charset="0"/>
              </a:rPr>
              <a:t>= porteurs de message</a:t>
            </a:r>
          </a:p>
        </p:txBody>
      </p:sp>
    </p:spTree>
    <p:extLst>
      <p:ext uri="{BB962C8B-B14F-4D97-AF65-F5344CB8AC3E}">
        <p14:creationId xmlns:p14="http://schemas.microsoft.com/office/powerpoint/2010/main" val="6345246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6"/>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7">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7" grpId="0" build="p"/>
      <p:bldP spid="6"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7BA40163-CBE1-49E7-9F45-8783813DCF2D}"/>
              </a:ext>
            </a:extLst>
          </p:cNvPr>
          <p:cNvSpPr>
            <a:spLocks noGrp="1"/>
          </p:cNvSpPr>
          <p:nvPr>
            <p:ph idx="1"/>
          </p:nvPr>
        </p:nvSpPr>
        <p:spPr>
          <a:xfrm>
            <a:off x="591553" y="315661"/>
            <a:ext cx="11169316" cy="6006933"/>
          </a:xfrm>
        </p:spPr>
        <p:txBody>
          <a:bodyPr>
            <a:normAutofit/>
          </a:bodyPr>
          <a:lstStyle/>
          <a:p>
            <a:pPr marL="0" indent="0">
              <a:lnSpc>
                <a:spcPct val="150000"/>
              </a:lnSpc>
              <a:buNone/>
            </a:pPr>
            <a:r>
              <a:rPr lang="fr-FR" dirty="0">
                <a:latin typeface="Arial" panose="020B0604020202020204" pitchFamily="34" charset="0"/>
                <a:cs typeface="Arial" panose="020B0604020202020204" pitchFamily="34" charset="0"/>
              </a:rPr>
              <a:t>– Adieu, dit le Renard : ma traite est longue à faire.</a:t>
            </a:r>
          </a:p>
          <a:p>
            <a:pPr marL="0" indent="0">
              <a:lnSpc>
                <a:spcPct val="150000"/>
              </a:lnSpc>
              <a:buNone/>
            </a:pPr>
            <a:r>
              <a:rPr lang="fr-FR" dirty="0">
                <a:latin typeface="Arial" panose="020B0604020202020204" pitchFamily="34" charset="0"/>
                <a:cs typeface="Arial" panose="020B0604020202020204" pitchFamily="34" charset="0"/>
              </a:rPr>
              <a:t>Nous nous réjouirons du succès de l’affaire</a:t>
            </a:r>
          </a:p>
          <a:p>
            <a:pPr marL="0" indent="0">
              <a:lnSpc>
                <a:spcPct val="150000"/>
              </a:lnSpc>
              <a:buNone/>
            </a:pPr>
            <a:r>
              <a:rPr lang="fr-FR" dirty="0">
                <a:latin typeface="Arial" panose="020B0604020202020204" pitchFamily="34" charset="0"/>
                <a:cs typeface="Arial" panose="020B0604020202020204" pitchFamily="34" charset="0"/>
              </a:rPr>
              <a:t>Une autre fois. » Le Galant aussitôt</a:t>
            </a:r>
          </a:p>
          <a:p>
            <a:pPr marL="0" indent="0">
              <a:lnSpc>
                <a:spcPct val="150000"/>
              </a:lnSpc>
              <a:buNone/>
            </a:pPr>
            <a:r>
              <a:rPr lang="fr-FR" dirty="0">
                <a:latin typeface="Arial" panose="020B0604020202020204" pitchFamily="34" charset="0"/>
                <a:cs typeface="Arial" panose="020B0604020202020204" pitchFamily="34" charset="0"/>
              </a:rPr>
              <a:t>Tire ses grègues, gagne au haut,</a:t>
            </a:r>
          </a:p>
          <a:p>
            <a:pPr marL="0" indent="0">
              <a:lnSpc>
                <a:spcPct val="150000"/>
              </a:lnSpc>
              <a:buNone/>
            </a:pPr>
            <a:r>
              <a:rPr lang="fr-FR" dirty="0">
                <a:latin typeface="Arial" panose="020B0604020202020204" pitchFamily="34" charset="0"/>
                <a:cs typeface="Arial" panose="020B0604020202020204" pitchFamily="34" charset="0"/>
              </a:rPr>
              <a:t>Mal content de son stratagème ;</a:t>
            </a:r>
          </a:p>
          <a:p>
            <a:pPr marL="0" indent="0">
              <a:lnSpc>
                <a:spcPct val="150000"/>
              </a:lnSpc>
              <a:buNone/>
            </a:pPr>
            <a:r>
              <a:rPr lang="fr-FR" dirty="0">
                <a:latin typeface="Arial" panose="020B0604020202020204" pitchFamily="34" charset="0"/>
                <a:cs typeface="Arial" panose="020B0604020202020204" pitchFamily="34" charset="0"/>
              </a:rPr>
              <a:t>			</a:t>
            </a:r>
          </a:p>
          <a:p>
            <a:endParaRPr lang="fr-FR" dirty="0"/>
          </a:p>
        </p:txBody>
      </p:sp>
      <p:sp>
        <p:nvSpPr>
          <p:cNvPr id="2" name="Espace réservé du pied de page 1">
            <a:extLst>
              <a:ext uri="{FF2B5EF4-FFF2-40B4-BE49-F238E27FC236}">
                <a16:creationId xmlns:a16="http://schemas.microsoft.com/office/drawing/2014/main" id="{2A722BB3-CA46-40D2-975F-7B754533B661}"/>
              </a:ext>
            </a:extLst>
          </p:cNvPr>
          <p:cNvSpPr>
            <a:spLocks noGrp="1"/>
          </p:cNvSpPr>
          <p:nvPr>
            <p:ph type="ftr" sz="quarter" idx="11"/>
          </p:nvPr>
        </p:nvSpPr>
        <p:spPr/>
        <p:txBody>
          <a:bodyPr/>
          <a:lstStyle/>
          <a:p>
            <a:r>
              <a:rPr lang="fr-FR"/>
              <a:t>www.dys-positif.fr</a:t>
            </a:r>
            <a:endParaRPr lang="fr-FR" dirty="0"/>
          </a:p>
        </p:txBody>
      </p:sp>
      <p:sp>
        <p:nvSpPr>
          <p:cNvPr id="6" name="ZoneTexte 5">
            <a:extLst>
              <a:ext uri="{FF2B5EF4-FFF2-40B4-BE49-F238E27FC236}">
                <a16:creationId xmlns:a16="http://schemas.microsoft.com/office/drawing/2014/main" id="{1CA3BC04-9DCC-48B9-AB9E-81ABFCA12422}"/>
              </a:ext>
            </a:extLst>
          </p:cNvPr>
          <p:cNvSpPr txBox="1"/>
          <p:nvPr/>
        </p:nvSpPr>
        <p:spPr>
          <a:xfrm>
            <a:off x="674853" y="4246953"/>
            <a:ext cx="6496279" cy="1305165"/>
          </a:xfrm>
          <a:prstGeom prst="rect">
            <a:avLst/>
          </a:prstGeom>
          <a:noFill/>
        </p:spPr>
        <p:txBody>
          <a:bodyPr wrap="square" rtlCol="0">
            <a:spAutoFit/>
          </a:bodyPr>
          <a:lstStyle/>
          <a:p>
            <a:pPr>
              <a:lnSpc>
                <a:spcPct val="150000"/>
              </a:lnSpc>
            </a:pPr>
            <a:r>
              <a:rPr lang="fr-FR" sz="2800" dirty="0">
                <a:solidFill>
                  <a:schemeClr val="accent1"/>
                </a:solidFill>
                <a:latin typeface="Arial" panose="020B0604020202020204" pitchFamily="34" charset="0"/>
                <a:cs typeface="Arial" panose="020B0604020202020204" pitchFamily="34" charset="0"/>
              </a:rPr>
              <a:t>Qui parle ?</a:t>
            </a:r>
          </a:p>
          <a:p>
            <a:pPr>
              <a:lnSpc>
                <a:spcPct val="150000"/>
              </a:lnSpc>
            </a:pPr>
            <a:r>
              <a:rPr lang="fr-FR" sz="2800" dirty="0">
                <a:solidFill>
                  <a:schemeClr val="accent1"/>
                </a:solidFill>
                <a:latin typeface="Arial" panose="020B0604020202020204" pitchFamily="34" charset="0"/>
                <a:cs typeface="Arial" panose="020B0604020202020204" pitchFamily="34" charset="0"/>
              </a:rPr>
              <a:t>Pourquoi part-il si vite ?</a:t>
            </a:r>
          </a:p>
        </p:txBody>
      </p:sp>
    </p:spTree>
    <p:extLst>
      <p:ext uri="{BB962C8B-B14F-4D97-AF65-F5344CB8AC3E}">
        <p14:creationId xmlns:p14="http://schemas.microsoft.com/office/powerpoint/2010/main" val="24483694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6" grpId="0"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7BA40163-CBE1-49E7-9F45-8783813DCF2D}"/>
              </a:ext>
            </a:extLst>
          </p:cNvPr>
          <p:cNvSpPr>
            <a:spLocks noGrp="1"/>
          </p:cNvSpPr>
          <p:nvPr>
            <p:ph idx="1"/>
          </p:nvPr>
        </p:nvSpPr>
        <p:spPr>
          <a:xfrm>
            <a:off x="591553" y="315661"/>
            <a:ext cx="11169316" cy="6006933"/>
          </a:xfrm>
        </p:spPr>
        <p:txBody>
          <a:bodyPr>
            <a:normAutofit/>
          </a:bodyPr>
          <a:lstStyle/>
          <a:p>
            <a:pPr marL="0" indent="0">
              <a:lnSpc>
                <a:spcPct val="150000"/>
              </a:lnSpc>
              <a:buNone/>
            </a:pPr>
            <a:r>
              <a:rPr lang="fr-FR" dirty="0">
                <a:latin typeface="Arial" panose="020B0604020202020204" pitchFamily="34" charset="0"/>
                <a:cs typeface="Arial" panose="020B0604020202020204" pitchFamily="34" charset="0"/>
              </a:rPr>
              <a:t>Et notre vieux Coq en soi-même</a:t>
            </a:r>
          </a:p>
          <a:p>
            <a:pPr marL="0" indent="0">
              <a:lnSpc>
                <a:spcPct val="150000"/>
              </a:lnSpc>
              <a:buNone/>
            </a:pPr>
            <a:r>
              <a:rPr lang="fr-FR" dirty="0">
                <a:latin typeface="Arial" panose="020B0604020202020204" pitchFamily="34" charset="0"/>
                <a:cs typeface="Arial" panose="020B0604020202020204" pitchFamily="34" charset="0"/>
              </a:rPr>
              <a:t>Se mit à rire de sa peur ;</a:t>
            </a:r>
          </a:p>
          <a:p>
            <a:pPr marL="0" indent="0">
              <a:lnSpc>
                <a:spcPct val="150000"/>
              </a:lnSpc>
              <a:buNone/>
            </a:pPr>
            <a:r>
              <a:rPr lang="fr-FR" dirty="0">
                <a:latin typeface="Arial" panose="020B0604020202020204" pitchFamily="34" charset="0"/>
                <a:cs typeface="Arial" panose="020B0604020202020204" pitchFamily="34" charset="0"/>
              </a:rPr>
              <a:t>Car c’est double plaisir de tromper le trompeur.</a:t>
            </a:r>
          </a:p>
          <a:p>
            <a:pPr marL="0" indent="0">
              <a:lnSpc>
                <a:spcPct val="150000"/>
              </a:lnSpc>
              <a:buNone/>
            </a:pPr>
            <a:r>
              <a:rPr lang="fr-FR" dirty="0">
                <a:latin typeface="Arial" panose="020B0604020202020204" pitchFamily="34" charset="0"/>
                <a:cs typeface="Arial" panose="020B0604020202020204" pitchFamily="34" charset="0"/>
              </a:rPr>
              <a:t>			</a:t>
            </a:r>
          </a:p>
          <a:p>
            <a:pPr algn="r"/>
            <a:r>
              <a:rPr lang="fr-FR" dirty="0"/>
              <a:t>LA FONTAINE, Fables, Livre II, 15, 1679</a:t>
            </a:r>
          </a:p>
        </p:txBody>
      </p:sp>
      <p:sp>
        <p:nvSpPr>
          <p:cNvPr id="2" name="Espace réservé du pied de page 1">
            <a:extLst>
              <a:ext uri="{FF2B5EF4-FFF2-40B4-BE49-F238E27FC236}">
                <a16:creationId xmlns:a16="http://schemas.microsoft.com/office/drawing/2014/main" id="{2A722BB3-CA46-40D2-975F-7B754533B661}"/>
              </a:ext>
            </a:extLst>
          </p:cNvPr>
          <p:cNvSpPr>
            <a:spLocks noGrp="1"/>
          </p:cNvSpPr>
          <p:nvPr>
            <p:ph type="ftr" sz="quarter" idx="11"/>
          </p:nvPr>
        </p:nvSpPr>
        <p:spPr/>
        <p:txBody>
          <a:bodyPr/>
          <a:lstStyle/>
          <a:p>
            <a:r>
              <a:rPr lang="fr-FR"/>
              <a:t>www.dys-positif.fr</a:t>
            </a:r>
            <a:endParaRPr lang="fr-FR" dirty="0"/>
          </a:p>
        </p:txBody>
      </p:sp>
      <p:sp>
        <p:nvSpPr>
          <p:cNvPr id="6" name="ZoneTexte 5">
            <a:extLst>
              <a:ext uri="{FF2B5EF4-FFF2-40B4-BE49-F238E27FC236}">
                <a16:creationId xmlns:a16="http://schemas.microsoft.com/office/drawing/2014/main" id="{1CA3BC04-9DCC-48B9-AB9E-81ABFCA12422}"/>
              </a:ext>
            </a:extLst>
          </p:cNvPr>
          <p:cNvSpPr txBox="1"/>
          <p:nvPr/>
        </p:nvSpPr>
        <p:spPr>
          <a:xfrm>
            <a:off x="674853" y="4246953"/>
            <a:ext cx="6496279" cy="658835"/>
          </a:xfrm>
          <a:prstGeom prst="rect">
            <a:avLst/>
          </a:prstGeom>
          <a:noFill/>
        </p:spPr>
        <p:txBody>
          <a:bodyPr wrap="square" rtlCol="0">
            <a:spAutoFit/>
          </a:bodyPr>
          <a:lstStyle/>
          <a:p>
            <a:pPr>
              <a:lnSpc>
                <a:spcPct val="150000"/>
              </a:lnSpc>
            </a:pPr>
            <a:r>
              <a:rPr lang="fr-FR" sz="2800" dirty="0">
                <a:solidFill>
                  <a:schemeClr val="accent1"/>
                </a:solidFill>
                <a:latin typeface="Arial" panose="020B0604020202020204" pitchFamily="34" charset="0"/>
                <a:cs typeface="Arial" panose="020B0604020202020204" pitchFamily="34" charset="0"/>
              </a:rPr>
              <a:t>Pourquoi rit le coq ?</a:t>
            </a:r>
          </a:p>
        </p:txBody>
      </p:sp>
    </p:spTree>
    <p:extLst>
      <p:ext uri="{BB962C8B-B14F-4D97-AF65-F5344CB8AC3E}">
        <p14:creationId xmlns:p14="http://schemas.microsoft.com/office/powerpoint/2010/main" val="21868289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6"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5EA31112-040C-4926-8C3A-E6C70D6B023A}"/>
              </a:ext>
            </a:extLst>
          </p:cNvPr>
          <p:cNvSpPr>
            <a:spLocks noGrp="1"/>
          </p:cNvSpPr>
          <p:nvPr>
            <p:ph type="title"/>
          </p:nvPr>
        </p:nvSpPr>
        <p:spPr/>
        <p:txBody>
          <a:bodyPr/>
          <a:lstStyle/>
          <a:p>
            <a:r>
              <a:rPr lang="fr-FR" dirty="0"/>
              <a:t>Questions : </a:t>
            </a:r>
          </a:p>
        </p:txBody>
      </p:sp>
      <p:sp>
        <p:nvSpPr>
          <p:cNvPr id="3" name="Espace réservé du contenu 2">
            <a:extLst>
              <a:ext uri="{FF2B5EF4-FFF2-40B4-BE49-F238E27FC236}">
                <a16:creationId xmlns:a16="http://schemas.microsoft.com/office/drawing/2014/main" id="{B4FA679F-A097-42BC-BD83-544DE7B0610A}"/>
              </a:ext>
            </a:extLst>
          </p:cNvPr>
          <p:cNvSpPr>
            <a:spLocks noGrp="1"/>
          </p:cNvSpPr>
          <p:nvPr>
            <p:ph idx="1"/>
          </p:nvPr>
        </p:nvSpPr>
        <p:spPr/>
        <p:txBody>
          <a:bodyPr>
            <a:normAutofit lnSpcReduction="10000"/>
          </a:bodyPr>
          <a:lstStyle/>
          <a:p>
            <a:r>
              <a:rPr lang="fr-FR" dirty="0">
                <a:solidFill>
                  <a:schemeClr val="accent1"/>
                </a:solidFill>
              </a:rPr>
              <a:t>Quel est le premier animal qui utilise la ruse dans cette fable ?</a:t>
            </a:r>
          </a:p>
          <a:p>
            <a:endParaRPr lang="fr-FR" dirty="0">
              <a:solidFill>
                <a:schemeClr val="accent1"/>
              </a:solidFill>
            </a:endParaRPr>
          </a:p>
          <a:p>
            <a:r>
              <a:rPr lang="fr-FR" dirty="0">
                <a:solidFill>
                  <a:schemeClr val="accent1"/>
                </a:solidFill>
              </a:rPr>
              <a:t>Quelle est cette ruse ?</a:t>
            </a:r>
          </a:p>
          <a:p>
            <a:endParaRPr lang="fr-FR" dirty="0">
              <a:solidFill>
                <a:schemeClr val="accent1"/>
              </a:solidFill>
            </a:endParaRPr>
          </a:p>
          <a:p>
            <a:r>
              <a:rPr lang="fr-FR" dirty="0">
                <a:solidFill>
                  <a:schemeClr val="accent1"/>
                </a:solidFill>
              </a:rPr>
              <a:t>Quel est le second animal qui utilise la ruse dans cette fable ?</a:t>
            </a:r>
          </a:p>
          <a:p>
            <a:endParaRPr lang="fr-FR" dirty="0">
              <a:solidFill>
                <a:schemeClr val="accent1"/>
              </a:solidFill>
            </a:endParaRPr>
          </a:p>
          <a:p>
            <a:r>
              <a:rPr lang="fr-FR" dirty="0">
                <a:solidFill>
                  <a:schemeClr val="accent1"/>
                </a:solidFill>
              </a:rPr>
              <a:t>Quelle est cette ruse ?</a:t>
            </a:r>
          </a:p>
          <a:p>
            <a:endParaRPr lang="fr-FR" dirty="0">
              <a:solidFill>
                <a:schemeClr val="accent1"/>
              </a:solidFill>
            </a:endParaRPr>
          </a:p>
          <a:p>
            <a:r>
              <a:rPr lang="fr-FR" dirty="0">
                <a:solidFill>
                  <a:schemeClr val="accent1"/>
                </a:solidFill>
              </a:rPr>
              <a:t>Qui est trompé finalement ?</a:t>
            </a:r>
          </a:p>
          <a:p>
            <a:endParaRPr lang="fr-FR" dirty="0">
              <a:solidFill>
                <a:schemeClr val="accent1"/>
              </a:solidFill>
            </a:endParaRPr>
          </a:p>
          <a:p>
            <a:endParaRPr lang="fr-FR" dirty="0"/>
          </a:p>
          <a:p>
            <a:endParaRPr lang="fr-FR" dirty="0"/>
          </a:p>
          <a:p>
            <a:endParaRPr lang="fr-FR" dirty="0"/>
          </a:p>
        </p:txBody>
      </p:sp>
      <p:sp>
        <p:nvSpPr>
          <p:cNvPr id="4" name="Espace réservé du pied de page 3">
            <a:extLst>
              <a:ext uri="{FF2B5EF4-FFF2-40B4-BE49-F238E27FC236}">
                <a16:creationId xmlns:a16="http://schemas.microsoft.com/office/drawing/2014/main" id="{B5E0BC01-F594-4286-AFC4-03BC32888931}"/>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34136085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37B41B47-2347-4737-A023-BFB42ABEF0E6}"/>
              </a:ext>
            </a:extLst>
          </p:cNvPr>
          <p:cNvSpPr>
            <a:spLocks noGrp="1"/>
          </p:cNvSpPr>
          <p:nvPr>
            <p:ph type="title"/>
          </p:nvPr>
        </p:nvSpPr>
        <p:spPr>
          <a:xfrm>
            <a:off x="476250" y="281953"/>
            <a:ext cx="10515600" cy="928010"/>
          </a:xfrm>
        </p:spPr>
        <p:txBody>
          <a:bodyPr>
            <a:noAutofit/>
          </a:bodyPr>
          <a:lstStyle/>
          <a:p>
            <a:r>
              <a:rPr lang="fr-FR" sz="3600" dirty="0">
                <a:latin typeface="Arial" panose="020B0604020202020204" pitchFamily="34" charset="0"/>
                <a:cs typeface="Arial" panose="020B0604020202020204" pitchFamily="34" charset="0"/>
              </a:rPr>
              <a:t>Rappel</a:t>
            </a:r>
          </a:p>
        </p:txBody>
      </p:sp>
      <p:sp>
        <p:nvSpPr>
          <p:cNvPr id="4" name="Espace réservé du contenu 3">
            <a:extLst>
              <a:ext uri="{FF2B5EF4-FFF2-40B4-BE49-F238E27FC236}">
                <a16:creationId xmlns:a16="http://schemas.microsoft.com/office/drawing/2014/main" id="{26B0763F-253A-41EE-B0FC-964DB5073E5B}"/>
              </a:ext>
            </a:extLst>
          </p:cNvPr>
          <p:cNvSpPr>
            <a:spLocks noGrp="1"/>
          </p:cNvSpPr>
          <p:nvPr>
            <p:ph idx="1"/>
          </p:nvPr>
        </p:nvSpPr>
        <p:spPr>
          <a:xfrm>
            <a:off x="476250" y="1209963"/>
            <a:ext cx="10515600" cy="928009"/>
          </a:xfrm>
        </p:spPr>
        <p:txBody>
          <a:bodyPr>
            <a:normAutofit/>
          </a:bodyPr>
          <a:lstStyle/>
          <a:p>
            <a:pPr>
              <a:lnSpc>
                <a:spcPct val="160000"/>
              </a:lnSpc>
            </a:pPr>
            <a:r>
              <a:rPr lang="fr-FR" sz="3600" dirty="0">
                <a:latin typeface="Arial" panose="020B0604020202020204" pitchFamily="34" charset="0"/>
                <a:cs typeface="Arial" panose="020B0604020202020204" pitchFamily="34" charset="0"/>
              </a:rPr>
              <a:t>De la dernière séance, que vous revient-il ?</a:t>
            </a:r>
          </a:p>
        </p:txBody>
      </p:sp>
      <p:sp>
        <p:nvSpPr>
          <p:cNvPr id="6" name="Espace réservé du contenu 3">
            <a:extLst>
              <a:ext uri="{FF2B5EF4-FFF2-40B4-BE49-F238E27FC236}">
                <a16:creationId xmlns:a16="http://schemas.microsoft.com/office/drawing/2014/main" id="{C8E61FD7-BB94-4DB8-B482-1F2DD24D5515}"/>
              </a:ext>
            </a:extLst>
          </p:cNvPr>
          <p:cNvSpPr txBox="1">
            <a:spLocks/>
          </p:cNvSpPr>
          <p:nvPr/>
        </p:nvSpPr>
        <p:spPr>
          <a:xfrm>
            <a:off x="401546" y="2194649"/>
            <a:ext cx="11422153" cy="4381397"/>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50000"/>
              </a:lnSpc>
            </a:pPr>
            <a:r>
              <a:rPr lang="fr-FR" sz="3200" dirty="0"/>
              <a:t>On a terminé l’histoire de la farce de maitre </a:t>
            </a:r>
            <a:r>
              <a:rPr lang="fr-FR" sz="3200" dirty="0" err="1"/>
              <a:t>Pathelin</a:t>
            </a:r>
            <a:r>
              <a:rPr lang="fr-FR" sz="3200" dirty="0"/>
              <a:t>. </a:t>
            </a:r>
          </a:p>
        </p:txBody>
      </p:sp>
      <p:pic>
        <p:nvPicPr>
          <p:cNvPr id="7" name="Image 6">
            <a:extLst>
              <a:ext uri="{FF2B5EF4-FFF2-40B4-BE49-F238E27FC236}">
                <a16:creationId xmlns:a16="http://schemas.microsoft.com/office/drawing/2014/main" id="{059C8C59-11C1-49B0-B672-2BDC7F47CD02}"/>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10204451" y="1153286"/>
            <a:ext cx="330113" cy="542164"/>
          </a:xfrm>
          <a:prstGeom prst="rect">
            <a:avLst/>
          </a:prstGeom>
        </p:spPr>
      </p:pic>
      <p:sp>
        <p:nvSpPr>
          <p:cNvPr id="5" name="Espace réservé du pied de page 4">
            <a:extLst>
              <a:ext uri="{FF2B5EF4-FFF2-40B4-BE49-F238E27FC236}">
                <a16:creationId xmlns:a16="http://schemas.microsoft.com/office/drawing/2014/main" id="{354C704C-F07B-4DC3-9AEE-7DE910633490}"/>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13352791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build="p"/>
      <p:bldP spid="6" grpId="0" build="p"/>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5EA31112-040C-4926-8C3A-E6C70D6B023A}"/>
              </a:ext>
            </a:extLst>
          </p:cNvPr>
          <p:cNvSpPr>
            <a:spLocks noGrp="1"/>
          </p:cNvSpPr>
          <p:nvPr>
            <p:ph type="title"/>
          </p:nvPr>
        </p:nvSpPr>
        <p:spPr>
          <a:xfrm>
            <a:off x="838200" y="365126"/>
            <a:ext cx="10515600" cy="736562"/>
          </a:xfrm>
        </p:spPr>
        <p:txBody>
          <a:bodyPr/>
          <a:lstStyle/>
          <a:p>
            <a:r>
              <a:rPr lang="fr-FR" dirty="0"/>
              <a:t>Questions : </a:t>
            </a:r>
          </a:p>
        </p:txBody>
      </p:sp>
      <p:sp>
        <p:nvSpPr>
          <p:cNvPr id="3" name="Espace réservé du contenu 2">
            <a:extLst>
              <a:ext uri="{FF2B5EF4-FFF2-40B4-BE49-F238E27FC236}">
                <a16:creationId xmlns:a16="http://schemas.microsoft.com/office/drawing/2014/main" id="{B4FA679F-A097-42BC-BD83-544DE7B0610A}"/>
              </a:ext>
            </a:extLst>
          </p:cNvPr>
          <p:cNvSpPr>
            <a:spLocks noGrp="1"/>
          </p:cNvSpPr>
          <p:nvPr>
            <p:ph idx="1"/>
          </p:nvPr>
        </p:nvSpPr>
        <p:spPr>
          <a:xfrm>
            <a:off x="838200" y="1222872"/>
            <a:ext cx="10515600" cy="5133477"/>
          </a:xfrm>
        </p:spPr>
        <p:txBody>
          <a:bodyPr>
            <a:normAutofit/>
          </a:bodyPr>
          <a:lstStyle/>
          <a:p>
            <a:r>
              <a:rPr lang="fr-FR" dirty="0">
                <a:solidFill>
                  <a:schemeClr val="accent1"/>
                </a:solidFill>
              </a:rPr>
              <a:t>Quelle est la morale de cette histoire ?</a:t>
            </a:r>
          </a:p>
          <a:p>
            <a:endParaRPr lang="fr-FR" dirty="0">
              <a:solidFill>
                <a:schemeClr val="accent1"/>
              </a:solidFill>
            </a:endParaRPr>
          </a:p>
          <a:p>
            <a:endParaRPr lang="fr-FR" dirty="0"/>
          </a:p>
          <a:p>
            <a:pPr>
              <a:lnSpc>
                <a:spcPct val="150000"/>
              </a:lnSpc>
            </a:pPr>
            <a:endParaRPr lang="fr-FR" dirty="0"/>
          </a:p>
          <a:p>
            <a:pPr marL="0" indent="0">
              <a:lnSpc>
                <a:spcPct val="150000"/>
              </a:lnSpc>
              <a:buNone/>
            </a:pPr>
            <a:r>
              <a:rPr lang="fr-FR" dirty="0"/>
              <a:t>Être rusé, c’est bien, mais attention à ne pas pousser le vice trop loin au risque que cela se retourne contre vous.</a:t>
            </a:r>
          </a:p>
          <a:p>
            <a:pPr marL="0" indent="0">
              <a:lnSpc>
                <a:spcPct val="150000"/>
              </a:lnSpc>
              <a:buNone/>
            </a:pPr>
            <a:r>
              <a:rPr lang="fr-FR" dirty="0"/>
              <a:t>C’est ce qu’apprend un des personnages de la fable « Le Coq et le Renard » de Jean de la Fontaine.</a:t>
            </a:r>
          </a:p>
          <a:p>
            <a:endParaRPr lang="fr-FR" dirty="0"/>
          </a:p>
          <a:p>
            <a:endParaRPr lang="fr-FR" dirty="0"/>
          </a:p>
        </p:txBody>
      </p:sp>
      <p:sp>
        <p:nvSpPr>
          <p:cNvPr id="4" name="Espace réservé du pied de page 3">
            <a:extLst>
              <a:ext uri="{FF2B5EF4-FFF2-40B4-BE49-F238E27FC236}">
                <a16:creationId xmlns:a16="http://schemas.microsoft.com/office/drawing/2014/main" id="{B5E0BC01-F594-4286-AFC4-03BC32888931}"/>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27926367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tângulo de cantos arredondados 195">
            <a:extLst>
              <a:ext uri="{FF2B5EF4-FFF2-40B4-BE49-F238E27FC236}">
                <a16:creationId xmlns:a16="http://schemas.microsoft.com/office/drawing/2014/main" id="{FD7D2989-198B-4A7D-8D67-330257032255}"/>
              </a:ext>
            </a:extLst>
          </p:cNvPr>
          <p:cNvSpPr/>
          <p:nvPr/>
        </p:nvSpPr>
        <p:spPr>
          <a:xfrm>
            <a:off x="9396404" y="3016566"/>
            <a:ext cx="1427764" cy="1394868"/>
          </a:xfrm>
          <a:prstGeom prst="roundRect">
            <a:avLst/>
          </a:prstGeom>
          <a:solidFill>
            <a:schemeClr val="bg1"/>
          </a:solidFill>
          <a:ln w="28575">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fr-FR" dirty="0"/>
          </a:p>
        </p:txBody>
      </p:sp>
      <p:sp>
        <p:nvSpPr>
          <p:cNvPr id="13" name="CaixaDeTexto 109">
            <a:extLst>
              <a:ext uri="{FF2B5EF4-FFF2-40B4-BE49-F238E27FC236}">
                <a16:creationId xmlns:a16="http://schemas.microsoft.com/office/drawing/2014/main" id="{8E384E50-3182-4DCA-A3BF-9540B385B789}"/>
              </a:ext>
            </a:extLst>
          </p:cNvPr>
          <p:cNvSpPr txBox="1"/>
          <p:nvPr/>
        </p:nvSpPr>
        <p:spPr>
          <a:xfrm>
            <a:off x="9291117" y="2994082"/>
            <a:ext cx="1797290" cy="586699"/>
          </a:xfrm>
          <a:prstGeom prst="rect">
            <a:avLst/>
          </a:prstGeom>
          <a:noFill/>
        </p:spPr>
        <p:txBody>
          <a:bodyPr wrap="square" rtlCol="0">
            <a:noAutofit/>
          </a:bodyPr>
          <a:lstStyle/>
          <a:p>
            <a:pPr algn="ctr">
              <a:lnSpc>
                <a:spcPct val="107000"/>
              </a:lnSpc>
              <a:spcAft>
                <a:spcPts val="800"/>
              </a:spcAft>
            </a:pPr>
            <a:r>
              <a:rPr lang="pt-BR" sz="2000" kern="1200" dirty="0">
                <a:solidFill>
                  <a:srgbClr val="000000"/>
                </a:solidFill>
                <a:effectLst/>
                <a:latin typeface="Arial Unicode MS"/>
                <a:ea typeface="Arial Unicode MS"/>
                <a:cs typeface="Arial Unicode MS"/>
              </a:rPr>
              <a:t>Quand ?</a:t>
            </a:r>
            <a:endParaRPr lang="fr-FR"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10" name="Retângulo de cantos arredondados 195">
            <a:extLst>
              <a:ext uri="{FF2B5EF4-FFF2-40B4-BE49-F238E27FC236}">
                <a16:creationId xmlns:a16="http://schemas.microsoft.com/office/drawing/2014/main" id="{EE231E35-1C0C-437C-A2AF-F3194AB4D78F}"/>
              </a:ext>
            </a:extLst>
          </p:cNvPr>
          <p:cNvSpPr/>
          <p:nvPr/>
        </p:nvSpPr>
        <p:spPr>
          <a:xfrm>
            <a:off x="7395902" y="1942549"/>
            <a:ext cx="1427764" cy="1394868"/>
          </a:xfrm>
          <a:prstGeom prst="roundRect">
            <a:avLst/>
          </a:prstGeom>
          <a:solidFill>
            <a:schemeClr val="bg1"/>
          </a:solidFill>
          <a:ln w="28575">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fr-FR" dirty="0"/>
          </a:p>
        </p:txBody>
      </p:sp>
      <p:sp>
        <p:nvSpPr>
          <p:cNvPr id="11" name="CaixaDeTexto 109">
            <a:extLst>
              <a:ext uri="{FF2B5EF4-FFF2-40B4-BE49-F238E27FC236}">
                <a16:creationId xmlns:a16="http://schemas.microsoft.com/office/drawing/2014/main" id="{0D8E6958-5E6B-411C-AAAA-B83B902483EF}"/>
              </a:ext>
            </a:extLst>
          </p:cNvPr>
          <p:cNvSpPr txBox="1"/>
          <p:nvPr/>
        </p:nvSpPr>
        <p:spPr>
          <a:xfrm>
            <a:off x="7290615" y="1920065"/>
            <a:ext cx="1797290" cy="586699"/>
          </a:xfrm>
          <a:prstGeom prst="rect">
            <a:avLst/>
          </a:prstGeom>
          <a:noFill/>
        </p:spPr>
        <p:txBody>
          <a:bodyPr wrap="square" rtlCol="0">
            <a:noAutofit/>
          </a:bodyPr>
          <a:lstStyle/>
          <a:p>
            <a:pPr algn="ctr">
              <a:lnSpc>
                <a:spcPct val="107000"/>
              </a:lnSpc>
              <a:spcAft>
                <a:spcPts val="800"/>
              </a:spcAft>
            </a:pPr>
            <a:r>
              <a:rPr lang="pt-BR" sz="2000" kern="1200" dirty="0">
                <a:solidFill>
                  <a:srgbClr val="000000"/>
                </a:solidFill>
                <a:effectLst/>
                <a:latin typeface="Arial Unicode MS"/>
                <a:ea typeface="Arial Unicode MS"/>
                <a:cs typeface="Arial Unicode MS"/>
              </a:rPr>
              <a:t>Quoi ?</a:t>
            </a:r>
            <a:endParaRPr lang="fr-FR"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8" name="Retângulo de cantos arredondados 195">
            <a:extLst>
              <a:ext uri="{FF2B5EF4-FFF2-40B4-BE49-F238E27FC236}">
                <a16:creationId xmlns:a16="http://schemas.microsoft.com/office/drawing/2014/main" id="{1C42A4F7-3206-401F-917A-80224E90E182}"/>
              </a:ext>
            </a:extLst>
          </p:cNvPr>
          <p:cNvSpPr/>
          <p:nvPr/>
        </p:nvSpPr>
        <p:spPr>
          <a:xfrm>
            <a:off x="9337718" y="958433"/>
            <a:ext cx="1427764" cy="1394868"/>
          </a:xfrm>
          <a:prstGeom prst="roundRect">
            <a:avLst/>
          </a:prstGeom>
          <a:solidFill>
            <a:schemeClr val="bg1"/>
          </a:solidFill>
          <a:ln w="28575">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fr-FR" dirty="0"/>
          </a:p>
        </p:txBody>
      </p:sp>
      <p:sp>
        <p:nvSpPr>
          <p:cNvPr id="2" name="Titre 1">
            <a:extLst>
              <a:ext uri="{FF2B5EF4-FFF2-40B4-BE49-F238E27FC236}">
                <a16:creationId xmlns:a16="http://schemas.microsoft.com/office/drawing/2014/main" id="{D4B93D50-F4FB-4DF3-ABE9-81BA1CD6CA42}"/>
              </a:ext>
            </a:extLst>
          </p:cNvPr>
          <p:cNvSpPr>
            <a:spLocks noGrp="1"/>
          </p:cNvSpPr>
          <p:nvPr>
            <p:ph type="title"/>
          </p:nvPr>
        </p:nvSpPr>
        <p:spPr/>
        <p:txBody>
          <a:bodyPr>
            <a:normAutofit/>
          </a:bodyPr>
          <a:lstStyle/>
          <a:p>
            <a:r>
              <a:rPr lang="fr-FR" sz="3600" dirty="0"/>
              <a:t>On se pose des questions  pour le résumé:</a:t>
            </a:r>
          </a:p>
        </p:txBody>
      </p:sp>
      <p:sp>
        <p:nvSpPr>
          <p:cNvPr id="3" name="Espace réservé du contenu 2">
            <a:extLst>
              <a:ext uri="{FF2B5EF4-FFF2-40B4-BE49-F238E27FC236}">
                <a16:creationId xmlns:a16="http://schemas.microsoft.com/office/drawing/2014/main" id="{6FCB9069-51E6-4733-AC38-04904F41E275}"/>
              </a:ext>
            </a:extLst>
          </p:cNvPr>
          <p:cNvSpPr>
            <a:spLocks noGrp="1"/>
          </p:cNvSpPr>
          <p:nvPr>
            <p:ph idx="1"/>
          </p:nvPr>
        </p:nvSpPr>
        <p:spPr>
          <a:xfrm>
            <a:off x="838200" y="1825625"/>
            <a:ext cx="3998205" cy="4351338"/>
          </a:xfrm>
        </p:spPr>
        <p:txBody>
          <a:bodyPr>
            <a:normAutofit lnSpcReduction="10000"/>
          </a:bodyPr>
          <a:lstStyle/>
          <a:p>
            <a:pPr marL="0" indent="0">
              <a:buNone/>
            </a:pPr>
            <a:r>
              <a:rPr lang="fr-FR" dirty="0"/>
              <a:t>Qui ?</a:t>
            </a:r>
          </a:p>
          <a:p>
            <a:endParaRPr lang="fr-FR" dirty="0"/>
          </a:p>
          <a:p>
            <a:pPr marL="0" indent="0">
              <a:buNone/>
            </a:pPr>
            <a:r>
              <a:rPr lang="fr-FR" dirty="0"/>
              <a:t>Quoi ?</a:t>
            </a:r>
          </a:p>
          <a:p>
            <a:endParaRPr lang="fr-FR" dirty="0"/>
          </a:p>
          <a:p>
            <a:pPr marL="0" indent="0">
              <a:buNone/>
            </a:pPr>
            <a:r>
              <a:rPr lang="fr-FR" dirty="0"/>
              <a:t>Quand ?</a:t>
            </a:r>
          </a:p>
          <a:p>
            <a:endParaRPr lang="fr-FR" dirty="0"/>
          </a:p>
          <a:p>
            <a:pPr marL="0" indent="0">
              <a:buNone/>
            </a:pPr>
            <a:r>
              <a:rPr lang="fr-FR" dirty="0"/>
              <a:t>Où ?</a:t>
            </a:r>
          </a:p>
          <a:p>
            <a:endParaRPr lang="fr-FR" dirty="0"/>
          </a:p>
          <a:p>
            <a:pPr marL="0" indent="0">
              <a:buNone/>
            </a:pPr>
            <a:r>
              <a:rPr lang="fr-FR" dirty="0"/>
              <a:t>Pourquoi ?</a:t>
            </a:r>
          </a:p>
        </p:txBody>
      </p:sp>
      <p:pic>
        <p:nvPicPr>
          <p:cNvPr id="1026" name="Picture 2">
            <a:extLst>
              <a:ext uri="{FF2B5EF4-FFF2-40B4-BE49-F238E27FC236}">
                <a16:creationId xmlns:a16="http://schemas.microsoft.com/office/drawing/2014/main" id="{9C5CE89F-7AEE-40FB-93A1-06D1321CE93C}"/>
              </a:ext>
            </a:extLst>
          </p:cNvPr>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9547722" y="1349797"/>
            <a:ext cx="1003504" cy="1003504"/>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a:extLst>
              <a:ext uri="{FF2B5EF4-FFF2-40B4-BE49-F238E27FC236}">
                <a16:creationId xmlns:a16="http://schemas.microsoft.com/office/drawing/2014/main" id="{31FC0F15-42D4-4E73-8262-66856C858611}"/>
              </a:ext>
            </a:extLst>
          </p:cNvPr>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7598073" y="2313996"/>
            <a:ext cx="1023421" cy="1023421"/>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a:extLst>
              <a:ext uri="{FF2B5EF4-FFF2-40B4-BE49-F238E27FC236}">
                <a16:creationId xmlns:a16="http://schemas.microsoft.com/office/drawing/2014/main" id="{2D0347D0-2871-4D17-8131-3D32FB530B37}"/>
              </a:ext>
            </a:extLst>
          </p:cNvPr>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9731819" y="3406885"/>
            <a:ext cx="890688" cy="890688"/>
          </a:xfrm>
          <a:prstGeom prst="rect">
            <a:avLst/>
          </a:prstGeom>
          <a:noFill/>
          <a:extLst>
            <a:ext uri="{909E8E84-426E-40DD-AFC4-6F175D3DCCD1}">
              <a14:hiddenFill xmlns:a14="http://schemas.microsoft.com/office/drawing/2010/main">
                <a:solidFill>
                  <a:srgbClr val="FFFFFF"/>
                </a:solidFill>
              </a14:hiddenFill>
            </a:ext>
          </a:extLst>
        </p:spPr>
      </p:pic>
      <p:sp>
        <p:nvSpPr>
          <p:cNvPr id="9" name="CaixaDeTexto 109">
            <a:extLst>
              <a:ext uri="{FF2B5EF4-FFF2-40B4-BE49-F238E27FC236}">
                <a16:creationId xmlns:a16="http://schemas.microsoft.com/office/drawing/2014/main" id="{EBEC4C53-1BFD-4CD9-85FC-96709E2CA9FF}"/>
              </a:ext>
            </a:extLst>
          </p:cNvPr>
          <p:cNvSpPr txBox="1"/>
          <p:nvPr/>
        </p:nvSpPr>
        <p:spPr>
          <a:xfrm>
            <a:off x="9246209" y="963968"/>
            <a:ext cx="1797290" cy="586699"/>
          </a:xfrm>
          <a:prstGeom prst="rect">
            <a:avLst/>
          </a:prstGeom>
          <a:noFill/>
        </p:spPr>
        <p:txBody>
          <a:bodyPr wrap="square" rtlCol="0">
            <a:noAutofit/>
          </a:bodyPr>
          <a:lstStyle/>
          <a:p>
            <a:pPr algn="ctr">
              <a:lnSpc>
                <a:spcPct val="107000"/>
              </a:lnSpc>
              <a:spcAft>
                <a:spcPts val="800"/>
              </a:spcAft>
            </a:pPr>
            <a:r>
              <a:rPr lang="pt-BR" sz="2000" kern="1200" dirty="0">
                <a:solidFill>
                  <a:srgbClr val="000000"/>
                </a:solidFill>
                <a:effectLst/>
                <a:latin typeface="Arial Unicode MS"/>
                <a:ea typeface="Arial Unicode MS"/>
                <a:cs typeface="Arial Unicode MS"/>
              </a:rPr>
              <a:t>Qui ?</a:t>
            </a:r>
            <a:endParaRPr lang="fr-FR"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14" name="Retângulo de cantos arredondados 195">
            <a:extLst>
              <a:ext uri="{FF2B5EF4-FFF2-40B4-BE49-F238E27FC236}">
                <a16:creationId xmlns:a16="http://schemas.microsoft.com/office/drawing/2014/main" id="{EB92064C-F80D-42B8-ACD3-9072F4595321}"/>
              </a:ext>
            </a:extLst>
          </p:cNvPr>
          <p:cNvSpPr/>
          <p:nvPr/>
        </p:nvSpPr>
        <p:spPr>
          <a:xfrm>
            <a:off x="7439518" y="3759512"/>
            <a:ext cx="1427764" cy="1394868"/>
          </a:xfrm>
          <a:prstGeom prst="roundRect">
            <a:avLst/>
          </a:prstGeom>
          <a:solidFill>
            <a:schemeClr val="bg1"/>
          </a:solidFill>
          <a:ln w="28575">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fr-FR" dirty="0"/>
          </a:p>
        </p:txBody>
      </p:sp>
      <p:sp>
        <p:nvSpPr>
          <p:cNvPr id="15" name="CaixaDeTexto 109">
            <a:extLst>
              <a:ext uri="{FF2B5EF4-FFF2-40B4-BE49-F238E27FC236}">
                <a16:creationId xmlns:a16="http://schemas.microsoft.com/office/drawing/2014/main" id="{2625C0CF-FE83-4323-B3E2-AFA828EECB6B}"/>
              </a:ext>
            </a:extLst>
          </p:cNvPr>
          <p:cNvSpPr txBox="1"/>
          <p:nvPr/>
        </p:nvSpPr>
        <p:spPr>
          <a:xfrm>
            <a:off x="7334231" y="3737028"/>
            <a:ext cx="1797290" cy="586699"/>
          </a:xfrm>
          <a:prstGeom prst="rect">
            <a:avLst/>
          </a:prstGeom>
          <a:noFill/>
        </p:spPr>
        <p:txBody>
          <a:bodyPr wrap="square" rtlCol="0">
            <a:noAutofit/>
          </a:bodyPr>
          <a:lstStyle/>
          <a:p>
            <a:pPr algn="ctr">
              <a:lnSpc>
                <a:spcPct val="107000"/>
              </a:lnSpc>
              <a:spcAft>
                <a:spcPts val="800"/>
              </a:spcAft>
            </a:pPr>
            <a:r>
              <a:rPr lang="pt-BR" sz="2000" kern="1200" dirty="0">
                <a:solidFill>
                  <a:srgbClr val="000000"/>
                </a:solidFill>
                <a:effectLst/>
                <a:latin typeface="Arial Unicode MS"/>
                <a:ea typeface="Arial Unicode MS"/>
                <a:cs typeface="Arial Unicode MS"/>
              </a:rPr>
              <a:t>Où ?</a:t>
            </a:r>
            <a:endParaRPr lang="fr-FR"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16" name="Retângulo de cantos arredondados 195">
            <a:extLst>
              <a:ext uri="{FF2B5EF4-FFF2-40B4-BE49-F238E27FC236}">
                <a16:creationId xmlns:a16="http://schemas.microsoft.com/office/drawing/2014/main" id="{6FB51AFA-0AF4-4B80-9BDE-4CF61D055016}"/>
              </a:ext>
            </a:extLst>
          </p:cNvPr>
          <p:cNvSpPr/>
          <p:nvPr/>
        </p:nvSpPr>
        <p:spPr>
          <a:xfrm>
            <a:off x="9396404" y="4801753"/>
            <a:ext cx="1427764" cy="1394868"/>
          </a:xfrm>
          <a:prstGeom prst="roundRect">
            <a:avLst/>
          </a:prstGeom>
          <a:solidFill>
            <a:schemeClr val="bg1"/>
          </a:solidFill>
          <a:ln w="28575">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fr-FR" dirty="0"/>
          </a:p>
        </p:txBody>
      </p:sp>
      <p:sp>
        <p:nvSpPr>
          <p:cNvPr id="17" name="CaixaDeTexto 109">
            <a:extLst>
              <a:ext uri="{FF2B5EF4-FFF2-40B4-BE49-F238E27FC236}">
                <a16:creationId xmlns:a16="http://schemas.microsoft.com/office/drawing/2014/main" id="{73422BF9-353C-450C-B342-8A75332601F0}"/>
              </a:ext>
            </a:extLst>
          </p:cNvPr>
          <p:cNvSpPr txBox="1"/>
          <p:nvPr/>
        </p:nvSpPr>
        <p:spPr>
          <a:xfrm>
            <a:off x="9291117" y="4779269"/>
            <a:ext cx="1797290" cy="586699"/>
          </a:xfrm>
          <a:prstGeom prst="rect">
            <a:avLst/>
          </a:prstGeom>
          <a:noFill/>
        </p:spPr>
        <p:txBody>
          <a:bodyPr wrap="square" rtlCol="0">
            <a:noAutofit/>
          </a:bodyPr>
          <a:lstStyle/>
          <a:p>
            <a:pPr algn="ctr">
              <a:lnSpc>
                <a:spcPct val="107000"/>
              </a:lnSpc>
              <a:spcAft>
                <a:spcPts val="800"/>
              </a:spcAft>
            </a:pPr>
            <a:r>
              <a:rPr lang="pt-BR" sz="2000" kern="1200" dirty="0">
                <a:solidFill>
                  <a:srgbClr val="000000"/>
                </a:solidFill>
                <a:effectLst/>
                <a:latin typeface="Arial Unicode MS"/>
                <a:ea typeface="Arial Unicode MS"/>
                <a:cs typeface="Arial Unicode MS"/>
              </a:rPr>
              <a:t>Pourquoi ?</a:t>
            </a:r>
            <a:endParaRPr lang="fr-FR" dirty="0">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1032" name="Picture 8">
            <a:extLst>
              <a:ext uri="{FF2B5EF4-FFF2-40B4-BE49-F238E27FC236}">
                <a16:creationId xmlns:a16="http://schemas.microsoft.com/office/drawing/2014/main" id="{67F38A09-176C-498C-92FB-EE25C2769206}"/>
              </a:ext>
            </a:extLst>
          </p:cNvPr>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8206573" y="4041785"/>
            <a:ext cx="660709" cy="660709"/>
          </a:xfrm>
          <a:prstGeom prst="rect">
            <a:avLst/>
          </a:prstGeom>
          <a:noFill/>
          <a:extLst>
            <a:ext uri="{909E8E84-426E-40DD-AFC4-6F175D3DCCD1}">
              <a14:hiddenFill xmlns:a14="http://schemas.microsoft.com/office/drawing/2010/main">
                <a:solidFill>
                  <a:srgbClr val="FFFFFF"/>
                </a:solidFill>
              </a14:hiddenFill>
            </a:ext>
          </a:extLst>
        </p:spPr>
      </p:pic>
      <p:pic>
        <p:nvPicPr>
          <p:cNvPr id="1034" name="Picture 10">
            <a:extLst>
              <a:ext uri="{FF2B5EF4-FFF2-40B4-BE49-F238E27FC236}">
                <a16:creationId xmlns:a16="http://schemas.microsoft.com/office/drawing/2014/main" id="{155162AF-5828-49B7-BC15-03E018B10CA8}"/>
              </a:ext>
            </a:extLst>
          </p:cNvPr>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7462715" y="4298024"/>
            <a:ext cx="743858" cy="743858"/>
          </a:xfrm>
          <a:prstGeom prst="rect">
            <a:avLst/>
          </a:prstGeom>
          <a:noFill/>
          <a:extLst>
            <a:ext uri="{909E8E84-426E-40DD-AFC4-6F175D3DCCD1}">
              <a14:hiddenFill xmlns:a14="http://schemas.microsoft.com/office/drawing/2010/main">
                <a:solidFill>
                  <a:srgbClr val="FFFFFF"/>
                </a:solidFill>
              </a14:hiddenFill>
            </a:ext>
          </a:extLst>
        </p:spPr>
      </p:pic>
      <p:pic>
        <p:nvPicPr>
          <p:cNvPr id="1036" name="Picture 12">
            <a:extLst>
              <a:ext uri="{FF2B5EF4-FFF2-40B4-BE49-F238E27FC236}">
                <a16:creationId xmlns:a16="http://schemas.microsoft.com/office/drawing/2014/main" id="{E1EF7E43-E050-4AFC-9F05-6ED3E0670434}"/>
              </a:ext>
            </a:extLst>
          </p:cNvPr>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9748488" y="5175576"/>
            <a:ext cx="1001387" cy="1001387"/>
          </a:xfrm>
          <a:prstGeom prst="rect">
            <a:avLst/>
          </a:prstGeom>
          <a:noFill/>
          <a:extLst>
            <a:ext uri="{909E8E84-426E-40DD-AFC4-6F175D3DCCD1}">
              <a14:hiddenFill xmlns:a14="http://schemas.microsoft.com/office/drawing/2010/main">
                <a:solidFill>
                  <a:srgbClr val="FFFFFF"/>
                </a:solidFill>
              </a14:hiddenFill>
            </a:ext>
          </a:extLst>
        </p:spPr>
      </p:pic>
      <p:sp>
        <p:nvSpPr>
          <p:cNvPr id="5" name="Espace réservé du pied de page 4">
            <a:extLst>
              <a:ext uri="{FF2B5EF4-FFF2-40B4-BE49-F238E27FC236}">
                <a16:creationId xmlns:a16="http://schemas.microsoft.com/office/drawing/2014/main" id="{B740DE14-B55E-4289-90B1-29C80CB73682}"/>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42448926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026"/>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9"/>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8"/>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1028"/>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11"/>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10"/>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12"/>
                                        </p:tgtEl>
                                        <p:attrNameLst>
                                          <p:attrName>style.visibility</p:attrName>
                                        </p:attrNameLst>
                                      </p:cBhvr>
                                      <p:to>
                                        <p:strVal val="visible"/>
                                      </p:to>
                                    </p:set>
                                  </p:childTnLst>
                                </p:cTn>
                              </p:par>
                              <p:par>
                                <p:cTn id="47" presetID="1" presetClass="entr" presetSubtype="0" fill="hold" nodeType="withEffect">
                                  <p:stCondLst>
                                    <p:cond delay="0"/>
                                  </p:stCondLst>
                                  <p:childTnLst>
                                    <p:set>
                                      <p:cBhvr>
                                        <p:cTn id="48" dur="1" fill="hold">
                                          <p:stCondLst>
                                            <p:cond delay="0"/>
                                          </p:stCondLst>
                                        </p:cTn>
                                        <p:tgtEl>
                                          <p:spTgt spid="1030"/>
                                        </p:tgtEl>
                                        <p:attrNameLst>
                                          <p:attrName>style.visibility</p:attrName>
                                        </p:attrNameLst>
                                      </p:cBhvr>
                                      <p:to>
                                        <p:strVal val="visible"/>
                                      </p:to>
                                    </p:set>
                                  </p:childTnLst>
                                </p:cTn>
                              </p:par>
                              <p:par>
                                <p:cTn id="49" presetID="1" presetClass="entr" presetSubtype="0" fill="hold" grpId="0" nodeType="withEffect">
                                  <p:stCondLst>
                                    <p:cond delay="0"/>
                                  </p:stCondLst>
                                  <p:childTnLst>
                                    <p:set>
                                      <p:cBhvr>
                                        <p:cTn id="50" dur="1" fill="hold">
                                          <p:stCondLst>
                                            <p:cond delay="0"/>
                                          </p:stCondLst>
                                        </p:cTn>
                                        <p:tgtEl>
                                          <p:spTgt spid="13"/>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nodeType="clickEffect">
                                  <p:stCondLst>
                                    <p:cond delay="0"/>
                                  </p:stCondLst>
                                  <p:childTnLst>
                                    <p:set>
                                      <p:cBhvr>
                                        <p:cTn id="54" dur="1" fill="hold">
                                          <p:stCondLst>
                                            <p:cond delay="0"/>
                                          </p:stCondLst>
                                        </p:cTn>
                                        <p:tgtEl>
                                          <p:spTgt spid="1034"/>
                                        </p:tgtEl>
                                        <p:attrNameLst>
                                          <p:attrName>style.visibility</p:attrName>
                                        </p:attrNameLst>
                                      </p:cBhvr>
                                      <p:to>
                                        <p:strVal val="visible"/>
                                      </p:to>
                                    </p:set>
                                  </p:childTnLst>
                                </p:cTn>
                              </p:par>
                              <p:par>
                                <p:cTn id="55" presetID="1" presetClass="entr" presetSubtype="0" fill="hold" nodeType="withEffect">
                                  <p:stCondLst>
                                    <p:cond delay="0"/>
                                  </p:stCondLst>
                                  <p:childTnLst>
                                    <p:set>
                                      <p:cBhvr>
                                        <p:cTn id="56" dur="1" fill="hold">
                                          <p:stCondLst>
                                            <p:cond delay="0"/>
                                          </p:stCondLst>
                                        </p:cTn>
                                        <p:tgtEl>
                                          <p:spTgt spid="1032"/>
                                        </p:tgtEl>
                                        <p:attrNameLst>
                                          <p:attrName>style.visibility</p:attrName>
                                        </p:attrNameLst>
                                      </p:cBhvr>
                                      <p:to>
                                        <p:strVal val="visible"/>
                                      </p:to>
                                    </p:set>
                                  </p:childTnLst>
                                </p:cTn>
                              </p:par>
                              <p:par>
                                <p:cTn id="57" presetID="1" presetClass="entr" presetSubtype="0" fill="hold" grpId="0" nodeType="withEffect">
                                  <p:stCondLst>
                                    <p:cond delay="0"/>
                                  </p:stCondLst>
                                  <p:childTnLst>
                                    <p:set>
                                      <p:cBhvr>
                                        <p:cTn id="58" dur="1" fill="hold">
                                          <p:stCondLst>
                                            <p:cond delay="0"/>
                                          </p:stCondLst>
                                        </p:cTn>
                                        <p:tgtEl>
                                          <p:spTgt spid="15"/>
                                        </p:tgtEl>
                                        <p:attrNameLst>
                                          <p:attrName>style.visibility</p:attrName>
                                        </p:attrNameLst>
                                      </p:cBhvr>
                                      <p:to>
                                        <p:strVal val="visible"/>
                                      </p:to>
                                    </p:set>
                                  </p:childTnLst>
                                </p:cTn>
                              </p:par>
                              <p:par>
                                <p:cTn id="59" presetID="1" presetClass="entr" presetSubtype="0" fill="hold" grpId="0" nodeType="withEffect">
                                  <p:stCondLst>
                                    <p:cond delay="0"/>
                                  </p:stCondLst>
                                  <p:childTnLst>
                                    <p:set>
                                      <p:cBhvr>
                                        <p:cTn id="60" dur="1" fill="hold">
                                          <p:stCondLst>
                                            <p:cond delay="0"/>
                                          </p:stCondLst>
                                        </p:cTn>
                                        <p:tgtEl>
                                          <p:spTgt spid="14"/>
                                        </p:tgtEl>
                                        <p:attrNameLst>
                                          <p:attrName>style.visibility</p:attrName>
                                        </p:attrNameLst>
                                      </p:cBhvr>
                                      <p:to>
                                        <p:strVal val="visible"/>
                                      </p:to>
                                    </p:set>
                                  </p:childTnLst>
                                </p:cTn>
                              </p:par>
                            </p:childTnLst>
                          </p:cTn>
                        </p:par>
                      </p:childTnLst>
                    </p:cTn>
                  </p:par>
                  <p:par>
                    <p:cTn id="61" fill="hold">
                      <p:stCondLst>
                        <p:cond delay="indefinite"/>
                      </p:stCondLst>
                      <p:childTnLst>
                        <p:par>
                          <p:cTn id="62" fill="hold">
                            <p:stCondLst>
                              <p:cond delay="0"/>
                            </p:stCondLst>
                            <p:childTnLst>
                              <p:par>
                                <p:cTn id="63" presetID="1" presetClass="entr" presetSubtype="0" fill="hold" grpId="0" nodeType="clickEffect">
                                  <p:stCondLst>
                                    <p:cond delay="0"/>
                                  </p:stCondLst>
                                  <p:childTnLst>
                                    <p:set>
                                      <p:cBhvr>
                                        <p:cTn id="64" dur="1" fill="hold">
                                          <p:stCondLst>
                                            <p:cond delay="0"/>
                                          </p:stCondLst>
                                        </p:cTn>
                                        <p:tgtEl>
                                          <p:spTgt spid="17"/>
                                        </p:tgtEl>
                                        <p:attrNameLst>
                                          <p:attrName>style.visibility</p:attrName>
                                        </p:attrNameLst>
                                      </p:cBhvr>
                                      <p:to>
                                        <p:strVal val="visible"/>
                                      </p:to>
                                    </p:set>
                                  </p:childTnLst>
                                </p:cTn>
                              </p:par>
                              <p:par>
                                <p:cTn id="65" presetID="1" presetClass="entr" presetSubtype="0" fill="hold" nodeType="withEffect">
                                  <p:stCondLst>
                                    <p:cond delay="0"/>
                                  </p:stCondLst>
                                  <p:childTnLst>
                                    <p:set>
                                      <p:cBhvr>
                                        <p:cTn id="66" dur="1" fill="hold">
                                          <p:stCondLst>
                                            <p:cond delay="0"/>
                                          </p:stCondLst>
                                        </p:cTn>
                                        <p:tgtEl>
                                          <p:spTgt spid="1036"/>
                                        </p:tgtEl>
                                        <p:attrNameLst>
                                          <p:attrName>style.visibility</p:attrName>
                                        </p:attrNameLst>
                                      </p:cBhvr>
                                      <p:to>
                                        <p:strVal val="visible"/>
                                      </p:to>
                                    </p:set>
                                  </p:childTnLst>
                                </p:cTn>
                              </p:par>
                              <p:par>
                                <p:cTn id="67" presetID="1" presetClass="entr" presetSubtype="0" fill="hold" grpId="0" nodeType="withEffect">
                                  <p:stCondLst>
                                    <p:cond delay="0"/>
                                  </p:stCondLst>
                                  <p:childTnLst>
                                    <p:set>
                                      <p:cBhvr>
                                        <p:cTn id="68"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p:bldP spid="10" grpId="0" animBg="1"/>
      <p:bldP spid="11" grpId="0"/>
      <p:bldP spid="8" grpId="0" animBg="1"/>
      <p:bldP spid="2" grpId="0"/>
      <p:bldP spid="3" grpId="0" build="p"/>
      <p:bldP spid="9" grpId="0"/>
      <p:bldP spid="14" grpId="0" animBg="1"/>
      <p:bldP spid="15" grpId="0"/>
      <p:bldP spid="16" grpId="0" animBg="1"/>
      <p:bldP spid="17"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oneTexte 1">
            <a:extLst>
              <a:ext uri="{FF2B5EF4-FFF2-40B4-BE49-F238E27FC236}">
                <a16:creationId xmlns:a16="http://schemas.microsoft.com/office/drawing/2014/main" id="{432072E2-F1F4-435B-BE58-369C3AB8D13E}"/>
              </a:ext>
            </a:extLst>
          </p:cNvPr>
          <p:cNvSpPr txBox="1"/>
          <p:nvPr/>
        </p:nvSpPr>
        <p:spPr>
          <a:xfrm>
            <a:off x="539417" y="754225"/>
            <a:ext cx="10729970" cy="523220"/>
          </a:xfrm>
          <a:prstGeom prst="rect">
            <a:avLst/>
          </a:prstGeom>
          <a:noFill/>
        </p:spPr>
        <p:txBody>
          <a:bodyPr wrap="square" rtlCol="0">
            <a:spAutoFit/>
          </a:bodyPr>
          <a:lstStyle/>
          <a:p>
            <a:r>
              <a:rPr lang="fr-FR" sz="2800" dirty="0">
                <a:solidFill>
                  <a:srgbClr val="FF0000"/>
                </a:solidFill>
              </a:rPr>
              <a:t>Q</a:t>
            </a:r>
            <a:r>
              <a:rPr lang="fr-FR" sz="2800" dirty="0"/>
              <a:t>ui ? Un renard et un coq.</a:t>
            </a:r>
          </a:p>
        </p:txBody>
      </p:sp>
      <p:sp>
        <p:nvSpPr>
          <p:cNvPr id="6" name="ZoneTexte 5">
            <a:extLst>
              <a:ext uri="{FF2B5EF4-FFF2-40B4-BE49-F238E27FC236}">
                <a16:creationId xmlns:a16="http://schemas.microsoft.com/office/drawing/2014/main" id="{0628DB0F-53D7-4C26-84C9-1212C3AF27BA}"/>
              </a:ext>
            </a:extLst>
          </p:cNvPr>
          <p:cNvSpPr txBox="1"/>
          <p:nvPr/>
        </p:nvSpPr>
        <p:spPr>
          <a:xfrm>
            <a:off x="539417" y="1729137"/>
            <a:ext cx="11193547" cy="4549835"/>
          </a:xfrm>
          <a:prstGeom prst="rect">
            <a:avLst/>
          </a:prstGeom>
          <a:noFill/>
        </p:spPr>
        <p:txBody>
          <a:bodyPr wrap="square" rtlCol="0">
            <a:spAutoFit/>
          </a:bodyPr>
          <a:lstStyle/>
          <a:p>
            <a:pPr>
              <a:lnSpc>
                <a:spcPct val="150000"/>
              </a:lnSpc>
            </a:pPr>
            <a:r>
              <a:rPr lang="fr-FR" sz="2800" dirty="0">
                <a:solidFill>
                  <a:srgbClr val="FF0000"/>
                </a:solidFill>
              </a:rPr>
              <a:t>Q</a:t>
            </a:r>
            <a:r>
              <a:rPr lang="fr-FR" sz="2800" dirty="0"/>
              <a:t>uoi ? Le renard veut faire croire au coq qu’ils sont en paix, et réclame un baiser. (pour pouvoir manger le coq). Mais le coq fait croire au renard que des lévriers arrivent, et le renard se sauve vite.</a:t>
            </a:r>
          </a:p>
          <a:p>
            <a:pPr>
              <a:lnSpc>
                <a:spcPct val="150000"/>
              </a:lnSpc>
            </a:pPr>
            <a:endParaRPr lang="fr-FR" sz="2800" dirty="0"/>
          </a:p>
          <a:p>
            <a:pPr>
              <a:lnSpc>
                <a:spcPct val="150000"/>
              </a:lnSpc>
            </a:pPr>
            <a:r>
              <a:rPr lang="fr-FR" sz="2800" dirty="0">
                <a:solidFill>
                  <a:srgbClr val="FF0000"/>
                </a:solidFill>
              </a:rPr>
              <a:t>Q</a:t>
            </a:r>
            <a:r>
              <a:rPr lang="fr-FR" sz="2800" dirty="0"/>
              <a:t>uand ? On ne sait pas, un jour.</a:t>
            </a:r>
          </a:p>
          <a:p>
            <a:pPr>
              <a:lnSpc>
                <a:spcPct val="150000"/>
              </a:lnSpc>
            </a:pPr>
            <a:endParaRPr lang="fr-FR" sz="2800" dirty="0"/>
          </a:p>
          <a:p>
            <a:pPr>
              <a:lnSpc>
                <a:spcPct val="150000"/>
              </a:lnSpc>
            </a:pPr>
            <a:r>
              <a:rPr lang="fr-FR" sz="2800" dirty="0">
                <a:solidFill>
                  <a:srgbClr val="FF0000"/>
                </a:solidFill>
              </a:rPr>
              <a:t>O</a:t>
            </a:r>
            <a:r>
              <a:rPr lang="fr-FR" sz="2800" dirty="0"/>
              <a:t>ù? Le coq est en haut d’un arbre, le renard est en bas.</a:t>
            </a:r>
          </a:p>
        </p:txBody>
      </p:sp>
      <p:sp>
        <p:nvSpPr>
          <p:cNvPr id="3" name="Espace réservé du pied de page 2">
            <a:extLst>
              <a:ext uri="{FF2B5EF4-FFF2-40B4-BE49-F238E27FC236}">
                <a16:creationId xmlns:a16="http://schemas.microsoft.com/office/drawing/2014/main" id="{3DA76363-0162-444E-A194-7C3F4E195375}"/>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13810954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build="p"/>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03D2B657-724E-4E90-AC28-DDF47D01D0F6}"/>
              </a:ext>
            </a:extLst>
          </p:cNvPr>
          <p:cNvSpPr>
            <a:spLocks noGrp="1"/>
          </p:cNvSpPr>
          <p:nvPr>
            <p:ph type="title"/>
          </p:nvPr>
        </p:nvSpPr>
        <p:spPr/>
        <p:txBody>
          <a:bodyPr/>
          <a:lstStyle/>
          <a:p>
            <a:r>
              <a:rPr lang="fr-FR" dirty="0"/>
              <a:t>Le résumé</a:t>
            </a:r>
          </a:p>
        </p:txBody>
      </p:sp>
      <p:sp>
        <p:nvSpPr>
          <p:cNvPr id="3" name="Espace réservé du contenu 2">
            <a:extLst>
              <a:ext uri="{FF2B5EF4-FFF2-40B4-BE49-F238E27FC236}">
                <a16:creationId xmlns:a16="http://schemas.microsoft.com/office/drawing/2014/main" id="{7EBB8ABA-C127-4676-914F-B1BBD0933990}"/>
              </a:ext>
            </a:extLst>
          </p:cNvPr>
          <p:cNvSpPr>
            <a:spLocks noGrp="1"/>
          </p:cNvSpPr>
          <p:nvPr>
            <p:ph idx="1"/>
          </p:nvPr>
        </p:nvSpPr>
        <p:spPr>
          <a:xfrm>
            <a:off x="838200" y="1564396"/>
            <a:ext cx="10515600" cy="4612568"/>
          </a:xfrm>
        </p:spPr>
        <p:txBody>
          <a:bodyPr>
            <a:normAutofit fontScale="85000" lnSpcReduction="10000"/>
          </a:bodyPr>
          <a:lstStyle/>
          <a:p>
            <a:pPr marL="0" indent="0">
              <a:lnSpc>
                <a:spcPct val="150000"/>
              </a:lnSpc>
              <a:buNone/>
            </a:pPr>
            <a:r>
              <a:rPr lang="fr-FR" dirty="0">
                <a:latin typeface="Arial" panose="020B0604020202020204" pitchFamily="34" charset="0"/>
                <a:cs typeface="Arial" panose="020B0604020202020204" pitchFamily="34" charset="0"/>
              </a:rPr>
              <a:t>Le renard fait semblant de vouloir faire la paix pour attraper le Coq une fois que celui-ci sera redescendu au sol, mais l’oiseau a compris le stratagème.</a:t>
            </a:r>
          </a:p>
          <a:p>
            <a:pPr marL="0" indent="0">
              <a:lnSpc>
                <a:spcPct val="150000"/>
              </a:lnSpc>
              <a:buNone/>
            </a:pPr>
            <a:r>
              <a:rPr lang="fr-FR" dirty="0">
                <a:latin typeface="Arial" panose="020B0604020202020204" pitchFamily="34" charset="0"/>
                <a:cs typeface="Arial" panose="020B0604020202020204" pitchFamily="34" charset="0"/>
              </a:rPr>
              <a:t>Le Coq ment à son tour en parlant des lévriers qui arrivent, pour faire peur au Renard. </a:t>
            </a:r>
          </a:p>
          <a:p>
            <a:pPr marL="0" indent="0">
              <a:lnSpc>
                <a:spcPct val="150000"/>
              </a:lnSpc>
              <a:buNone/>
            </a:pPr>
            <a:r>
              <a:rPr lang="fr-FR" dirty="0">
                <a:latin typeface="Arial" panose="020B0604020202020204" pitchFamily="34" charset="0"/>
                <a:cs typeface="Arial" panose="020B0604020202020204" pitchFamily="34" charset="0"/>
              </a:rPr>
              <a:t>C’est l’expérience du coq qui le fait gagné : il a déjà été trompé par son interlocuteur et a retenu la leçon pour ne plus jamais tomber dans le piège.</a:t>
            </a:r>
          </a:p>
          <a:p>
            <a:pPr marL="0" indent="0">
              <a:lnSpc>
                <a:spcPct val="150000"/>
              </a:lnSpc>
              <a:buNone/>
            </a:pPr>
            <a:r>
              <a:rPr lang="fr-FR" dirty="0">
                <a:latin typeface="Arial" panose="020B0604020202020204" pitchFamily="34" charset="0"/>
                <a:cs typeface="Arial" panose="020B0604020202020204" pitchFamily="34" charset="0"/>
              </a:rPr>
              <a:t>La Fontaine montre ici que le Coq, qui ne peut pas se mesurer physiquement à son adversaire, préfère faire preuve de force mentale. </a:t>
            </a:r>
          </a:p>
        </p:txBody>
      </p:sp>
      <p:sp>
        <p:nvSpPr>
          <p:cNvPr id="4" name="Espace réservé du pied de page 3">
            <a:extLst>
              <a:ext uri="{FF2B5EF4-FFF2-40B4-BE49-F238E27FC236}">
                <a16:creationId xmlns:a16="http://schemas.microsoft.com/office/drawing/2014/main" id="{2DD3107A-E976-425F-A89E-9F0CF1F879E6}"/>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408855125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65AAE841-8A91-480B-A361-3C94338A852C}"/>
              </a:ext>
            </a:extLst>
          </p:cNvPr>
          <p:cNvSpPr>
            <a:spLocks noGrp="1"/>
          </p:cNvSpPr>
          <p:nvPr>
            <p:ph type="title"/>
          </p:nvPr>
        </p:nvSpPr>
        <p:spPr/>
        <p:txBody>
          <a:bodyPr/>
          <a:lstStyle/>
          <a:p>
            <a:r>
              <a:rPr lang="fr-FR" dirty="0"/>
              <a:t>Collons et rangeons tout ça.</a:t>
            </a:r>
          </a:p>
        </p:txBody>
      </p:sp>
      <p:sp>
        <p:nvSpPr>
          <p:cNvPr id="3" name="Espace réservé du contenu 2">
            <a:extLst>
              <a:ext uri="{FF2B5EF4-FFF2-40B4-BE49-F238E27FC236}">
                <a16:creationId xmlns:a16="http://schemas.microsoft.com/office/drawing/2014/main" id="{EBFADCB1-1F76-4996-8069-0783232C294E}"/>
              </a:ext>
            </a:extLst>
          </p:cNvPr>
          <p:cNvSpPr>
            <a:spLocks noGrp="1"/>
          </p:cNvSpPr>
          <p:nvPr>
            <p:ph idx="1"/>
          </p:nvPr>
        </p:nvSpPr>
        <p:spPr>
          <a:xfrm>
            <a:off x="747962" y="2134384"/>
            <a:ext cx="10515600" cy="1325563"/>
          </a:xfrm>
        </p:spPr>
        <p:txBody>
          <a:bodyPr>
            <a:normAutofit fontScale="85000" lnSpcReduction="20000"/>
          </a:bodyPr>
          <a:lstStyle/>
          <a:p>
            <a:pPr marL="0" indent="0">
              <a:buNone/>
            </a:pPr>
            <a:r>
              <a:rPr lang="fr-FR" sz="3200" dirty="0"/>
              <a:t>Voici le lexique de la semaine :</a:t>
            </a:r>
          </a:p>
          <a:p>
            <a:pPr marL="0" indent="0">
              <a:buNone/>
            </a:pPr>
            <a:r>
              <a:rPr lang="fr-FR" sz="3200" dirty="0"/>
              <a:t>On le note dans la partie lexique de notre classeur.</a:t>
            </a:r>
          </a:p>
          <a:p>
            <a:pPr marL="0" indent="0">
              <a:buNone/>
            </a:pPr>
            <a:r>
              <a:rPr lang="fr-FR" sz="3200" dirty="0"/>
              <a:t>Vous copiez le résumé.</a:t>
            </a:r>
          </a:p>
        </p:txBody>
      </p:sp>
      <p:sp>
        <p:nvSpPr>
          <p:cNvPr id="4" name="Espace réservé du contenu 2">
            <a:extLst>
              <a:ext uri="{FF2B5EF4-FFF2-40B4-BE49-F238E27FC236}">
                <a16:creationId xmlns:a16="http://schemas.microsoft.com/office/drawing/2014/main" id="{E0709161-E727-4429-8F3B-DDF10E2D273A}"/>
              </a:ext>
            </a:extLst>
          </p:cNvPr>
          <p:cNvSpPr txBox="1">
            <a:spLocks/>
          </p:cNvSpPr>
          <p:nvPr/>
        </p:nvSpPr>
        <p:spPr>
          <a:xfrm>
            <a:off x="838199" y="1929236"/>
            <a:ext cx="10778067" cy="88974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endParaRPr lang="fr-FR" sz="3200" dirty="0"/>
          </a:p>
        </p:txBody>
      </p:sp>
      <p:pic>
        <p:nvPicPr>
          <p:cNvPr id="5" name="Image 4">
            <a:extLst>
              <a:ext uri="{FF2B5EF4-FFF2-40B4-BE49-F238E27FC236}">
                <a16:creationId xmlns:a16="http://schemas.microsoft.com/office/drawing/2014/main" id="{79E99E48-834A-4635-890D-052471583FF7}"/>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9718251" y="78898"/>
            <a:ext cx="1898015" cy="1898015"/>
          </a:xfrm>
          <a:prstGeom prst="rect">
            <a:avLst/>
          </a:prstGeom>
        </p:spPr>
      </p:pic>
      <p:pic>
        <p:nvPicPr>
          <p:cNvPr id="7" name="Image 6">
            <a:extLst>
              <a:ext uri="{FF2B5EF4-FFF2-40B4-BE49-F238E27FC236}">
                <a16:creationId xmlns:a16="http://schemas.microsoft.com/office/drawing/2014/main" id="{41030E41-A21C-4910-9293-7E61FD89D7E0}"/>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9720576" y="1839807"/>
            <a:ext cx="1098676" cy="1094246"/>
          </a:xfrm>
          <a:prstGeom prst="rect">
            <a:avLst/>
          </a:prstGeom>
        </p:spPr>
      </p:pic>
      <p:pic>
        <p:nvPicPr>
          <p:cNvPr id="8" name="Image 7">
            <a:extLst>
              <a:ext uri="{FF2B5EF4-FFF2-40B4-BE49-F238E27FC236}">
                <a16:creationId xmlns:a16="http://schemas.microsoft.com/office/drawing/2014/main" id="{716D2D1F-5BF1-42A7-97EC-7667AB6F8B73}"/>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0269914" y="3172601"/>
            <a:ext cx="849424" cy="946502"/>
          </a:xfrm>
          <a:prstGeom prst="rect">
            <a:avLst/>
          </a:prstGeom>
        </p:spPr>
      </p:pic>
      <p:sp>
        <p:nvSpPr>
          <p:cNvPr id="9" name="Espace réservé du contenu 2">
            <a:extLst>
              <a:ext uri="{FF2B5EF4-FFF2-40B4-BE49-F238E27FC236}">
                <a16:creationId xmlns:a16="http://schemas.microsoft.com/office/drawing/2014/main" id="{5581A9D4-0024-4E66-8BCB-A833064881F3}"/>
              </a:ext>
            </a:extLst>
          </p:cNvPr>
          <p:cNvSpPr txBox="1">
            <a:spLocks/>
          </p:cNvSpPr>
          <p:nvPr/>
        </p:nvSpPr>
        <p:spPr>
          <a:xfrm>
            <a:off x="838200" y="3590006"/>
            <a:ext cx="10515600" cy="1535290"/>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50000"/>
              </a:lnSpc>
              <a:buNone/>
            </a:pPr>
            <a:r>
              <a:rPr lang="fr-FR" sz="3200" dirty="0"/>
              <a:t>Je vous donne maintenant le texte complet pour votre entrainement en lecture.</a:t>
            </a:r>
          </a:p>
        </p:txBody>
      </p:sp>
      <p:sp>
        <p:nvSpPr>
          <p:cNvPr id="10" name="Espace réservé du pied de page 9">
            <a:extLst>
              <a:ext uri="{FF2B5EF4-FFF2-40B4-BE49-F238E27FC236}">
                <a16:creationId xmlns:a16="http://schemas.microsoft.com/office/drawing/2014/main" id="{E6F53ECA-BC97-4DDE-839A-31AFDAB49030}"/>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25540325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nodePh="1">
                                  <p:stCondLst>
                                    <p:cond delay="0"/>
                                  </p:stCondLst>
                                  <p:endCondLst>
                                    <p:cond evt="begin" delay="0">
                                      <p:tn val="13"/>
                                    </p:cond>
                                  </p:end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8"/>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9">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P spid="4" grpId="0"/>
      <p:bldP spid="9" grpId="0" build="p"/>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ACD0EFE2-749C-4C53-B977-7BE77EB1E383}"/>
              </a:ext>
            </a:extLst>
          </p:cNvPr>
          <p:cNvSpPr>
            <a:spLocks noGrp="1"/>
          </p:cNvSpPr>
          <p:nvPr>
            <p:ph type="title"/>
          </p:nvPr>
        </p:nvSpPr>
        <p:spPr/>
        <p:txBody>
          <a:bodyPr/>
          <a:lstStyle/>
          <a:p>
            <a:r>
              <a:rPr lang="fr-FR" dirty="0"/>
              <a:t>Lecture entrainement.</a:t>
            </a:r>
          </a:p>
        </p:txBody>
      </p:sp>
      <p:pic>
        <p:nvPicPr>
          <p:cNvPr id="4" name="Espace réservé du contenu 3">
            <a:extLst>
              <a:ext uri="{FF2B5EF4-FFF2-40B4-BE49-F238E27FC236}">
                <a16:creationId xmlns:a16="http://schemas.microsoft.com/office/drawing/2014/main" id="{E9F5A2CC-C318-46B4-A999-4C2D1AADF176}"/>
              </a:ext>
            </a:extLst>
          </p:cNvPr>
          <p:cNvPicPr>
            <a:picLocks noGrp="1" noChangeAspect="1"/>
          </p:cNvPicPr>
          <p:nvPr>
            <p:ph idx="1"/>
          </p:nvPr>
        </p:nvPicPr>
        <p:blipFill>
          <a:blip r:embed="rId2" cstate="email">
            <a:extLst>
              <a:ext uri="{28A0092B-C50C-407E-A947-70E740481C1C}">
                <a14:useLocalDpi xmlns:a14="http://schemas.microsoft.com/office/drawing/2010/main"/>
              </a:ext>
            </a:extLst>
          </a:blip>
          <a:stretch>
            <a:fillRect/>
          </a:stretch>
        </p:blipFill>
        <p:spPr>
          <a:xfrm>
            <a:off x="10081293" y="365125"/>
            <a:ext cx="1272507" cy="1272507"/>
          </a:xfrm>
          <a:prstGeom prst="rect">
            <a:avLst/>
          </a:prstGeom>
        </p:spPr>
      </p:pic>
      <p:sp>
        <p:nvSpPr>
          <p:cNvPr id="7" name="ZoneTexte 6">
            <a:extLst>
              <a:ext uri="{FF2B5EF4-FFF2-40B4-BE49-F238E27FC236}">
                <a16:creationId xmlns:a16="http://schemas.microsoft.com/office/drawing/2014/main" id="{32F34B31-6865-4261-8F15-84F8C9A1EEEC}"/>
              </a:ext>
            </a:extLst>
          </p:cNvPr>
          <p:cNvSpPr txBox="1"/>
          <p:nvPr/>
        </p:nvSpPr>
        <p:spPr>
          <a:xfrm>
            <a:off x="892342" y="3086100"/>
            <a:ext cx="6519111" cy="461665"/>
          </a:xfrm>
          <a:prstGeom prst="rect">
            <a:avLst/>
          </a:prstGeom>
          <a:noFill/>
        </p:spPr>
        <p:txBody>
          <a:bodyPr wrap="square" rtlCol="0">
            <a:spAutoFit/>
          </a:bodyPr>
          <a:lstStyle/>
          <a:p>
            <a:r>
              <a:rPr lang="fr-FR" sz="2400" dirty="0">
                <a:latin typeface="Arial" panose="020B0604020202020204" pitchFamily="34" charset="0"/>
                <a:cs typeface="Arial" panose="020B0604020202020204" pitchFamily="34" charset="0"/>
              </a:rPr>
              <a:t>On échange au bout de 1 min</a:t>
            </a:r>
            <a:r>
              <a:rPr lang="fr-FR" dirty="0"/>
              <a:t>.</a:t>
            </a:r>
          </a:p>
        </p:txBody>
      </p:sp>
      <p:pic>
        <p:nvPicPr>
          <p:cNvPr id="8" name="Image 7">
            <a:extLst>
              <a:ext uri="{FF2B5EF4-FFF2-40B4-BE49-F238E27FC236}">
                <a16:creationId xmlns:a16="http://schemas.microsoft.com/office/drawing/2014/main" id="{C2C91947-EA31-47AE-A760-7483DEFEA3ED}"/>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698582" y="1895475"/>
            <a:ext cx="2381250" cy="2381250"/>
          </a:xfrm>
          <a:prstGeom prst="rect">
            <a:avLst/>
          </a:prstGeom>
        </p:spPr>
      </p:pic>
      <p:sp>
        <p:nvSpPr>
          <p:cNvPr id="5" name="Espace réservé du pied de page 4">
            <a:extLst>
              <a:ext uri="{FF2B5EF4-FFF2-40B4-BE49-F238E27FC236}">
                <a16:creationId xmlns:a16="http://schemas.microsoft.com/office/drawing/2014/main" id="{31055C45-73E5-46B6-A1E0-4CE3FD18F3B6}"/>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11153653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DA82AED9-3CD7-4223-90AE-310B01BABA4B}"/>
              </a:ext>
            </a:extLst>
          </p:cNvPr>
          <p:cNvSpPr>
            <a:spLocks noGrp="1"/>
          </p:cNvSpPr>
          <p:nvPr>
            <p:ph type="title"/>
          </p:nvPr>
        </p:nvSpPr>
        <p:spPr/>
        <p:txBody>
          <a:bodyPr/>
          <a:lstStyle/>
          <a:p>
            <a:r>
              <a:rPr lang="fr-FR" dirty="0"/>
              <a:t>Les scores :</a:t>
            </a:r>
          </a:p>
        </p:txBody>
      </p:sp>
      <p:pic>
        <p:nvPicPr>
          <p:cNvPr id="5" name="Espace réservé du contenu 4">
            <a:extLst>
              <a:ext uri="{FF2B5EF4-FFF2-40B4-BE49-F238E27FC236}">
                <a16:creationId xmlns:a16="http://schemas.microsoft.com/office/drawing/2014/main" id="{99564565-FC82-4771-8FC9-FC6B1A57A1FA}"/>
              </a:ext>
            </a:extLst>
          </p:cNvPr>
          <p:cNvPicPr>
            <a:picLocks noGrp="1" noChangeAspect="1"/>
          </p:cNvPicPr>
          <p:nvPr>
            <p:ph idx="1"/>
          </p:nvPr>
        </p:nvPicPr>
        <p:blipFill rotWithShape="1">
          <a:blip r:embed="rId2" cstate="email">
            <a:extLst>
              <a:ext uri="{28A0092B-C50C-407E-A947-70E740481C1C}">
                <a14:useLocalDpi xmlns:a14="http://schemas.microsoft.com/office/drawing/2010/main"/>
              </a:ext>
            </a:extLst>
          </a:blip>
          <a:srcRect/>
          <a:stretch/>
        </p:blipFill>
        <p:spPr>
          <a:xfrm>
            <a:off x="1987206" y="1537548"/>
            <a:ext cx="7414038" cy="2479572"/>
          </a:xfrm>
        </p:spPr>
      </p:pic>
      <p:sp>
        <p:nvSpPr>
          <p:cNvPr id="4" name="Espace réservé du pied de page 3">
            <a:extLst>
              <a:ext uri="{FF2B5EF4-FFF2-40B4-BE49-F238E27FC236}">
                <a16:creationId xmlns:a16="http://schemas.microsoft.com/office/drawing/2014/main" id="{FEB34DB4-6EDE-4481-B8EE-009F63BD242B}"/>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17421454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DB53B63C-D5EC-47DE-845D-B86C906B6CBC}"/>
              </a:ext>
            </a:extLst>
          </p:cNvPr>
          <p:cNvSpPr>
            <a:spLocks noGrp="1"/>
          </p:cNvSpPr>
          <p:nvPr>
            <p:ph type="title"/>
          </p:nvPr>
        </p:nvSpPr>
        <p:spPr/>
        <p:txBody>
          <a:bodyPr/>
          <a:lstStyle/>
          <a:p>
            <a:r>
              <a:rPr lang="fr-FR" dirty="0">
                <a:latin typeface="Arial" panose="020B0604020202020204" pitchFamily="34" charset="0"/>
                <a:cs typeface="Arial" panose="020B0604020202020204" pitchFamily="34" charset="0"/>
              </a:rPr>
              <a:t>Les mots invariables de la semaine : </a:t>
            </a:r>
          </a:p>
        </p:txBody>
      </p:sp>
      <p:sp>
        <p:nvSpPr>
          <p:cNvPr id="7" name="Espace réservé du contenu 2">
            <a:extLst>
              <a:ext uri="{FF2B5EF4-FFF2-40B4-BE49-F238E27FC236}">
                <a16:creationId xmlns:a16="http://schemas.microsoft.com/office/drawing/2014/main" id="{56874CEF-5E01-4D9E-A1DF-747003FBB340}"/>
              </a:ext>
            </a:extLst>
          </p:cNvPr>
          <p:cNvSpPr txBox="1">
            <a:spLocks/>
          </p:cNvSpPr>
          <p:nvPr/>
        </p:nvSpPr>
        <p:spPr>
          <a:xfrm>
            <a:off x="1132189" y="3749033"/>
            <a:ext cx="10616211" cy="196112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70000"/>
              </a:lnSpc>
              <a:buFont typeface="Arial" panose="020B0604020202020204" pitchFamily="34" charset="0"/>
              <a:buNone/>
            </a:pPr>
            <a:r>
              <a:rPr lang="fr-FR" sz="3800" dirty="0">
                <a:latin typeface="Arial" panose="020B0604020202020204" pitchFamily="34" charset="0"/>
                <a:cs typeface="Arial" panose="020B0604020202020204" pitchFamily="34" charset="0"/>
              </a:rPr>
              <a:t> </a:t>
            </a:r>
            <a:r>
              <a:rPr lang="fr-FR" sz="3600" dirty="0">
                <a:latin typeface="Arial" panose="020B0604020202020204" pitchFamily="34" charset="0"/>
                <a:cs typeface="Arial" panose="020B0604020202020204" pitchFamily="34" charset="0"/>
              </a:rPr>
              <a:t> </a:t>
            </a:r>
            <a:endParaRPr lang="fr-FR" sz="3200" dirty="0">
              <a:latin typeface="Arial" panose="020B0604020202020204" pitchFamily="34" charset="0"/>
              <a:cs typeface="Arial" panose="020B0604020202020204" pitchFamily="34" charset="0"/>
            </a:endParaRPr>
          </a:p>
        </p:txBody>
      </p:sp>
      <p:sp>
        <p:nvSpPr>
          <p:cNvPr id="8" name="ZoneTexte 7">
            <a:extLst>
              <a:ext uri="{FF2B5EF4-FFF2-40B4-BE49-F238E27FC236}">
                <a16:creationId xmlns:a16="http://schemas.microsoft.com/office/drawing/2014/main" id="{0F4D5AF3-F070-4E8B-AC13-AC2A7F8CBA8C}"/>
              </a:ext>
            </a:extLst>
          </p:cNvPr>
          <p:cNvSpPr txBox="1"/>
          <p:nvPr/>
        </p:nvSpPr>
        <p:spPr>
          <a:xfrm>
            <a:off x="1132189" y="1629802"/>
            <a:ext cx="4421360" cy="4403450"/>
          </a:xfrm>
          <a:prstGeom prst="rect">
            <a:avLst/>
          </a:prstGeom>
          <a:noFill/>
        </p:spPr>
        <p:txBody>
          <a:bodyPr wrap="square">
            <a:spAutoFit/>
          </a:bodyPr>
          <a:lstStyle/>
          <a:p>
            <a:pPr>
              <a:lnSpc>
                <a:spcPct val="150000"/>
              </a:lnSpc>
              <a:spcAft>
                <a:spcPts val="800"/>
              </a:spcAft>
            </a:pPr>
            <a:r>
              <a:rPr lang="fr-FR" sz="2800" dirty="0">
                <a:latin typeface="Arial" panose="020B0604020202020204" pitchFamily="34" charset="0"/>
                <a:ea typeface="Calibri" panose="020F0502020204030204" pitchFamily="34" charset="0"/>
                <a:cs typeface="Times New Roman" panose="02020603050405020304" pitchFamily="18" charset="0"/>
              </a:rPr>
              <a:t>sur (dessus)</a:t>
            </a:r>
          </a:p>
          <a:p>
            <a:pPr>
              <a:lnSpc>
                <a:spcPct val="150000"/>
              </a:lnSpc>
              <a:spcAft>
                <a:spcPts val="800"/>
              </a:spcAft>
            </a:pPr>
            <a:r>
              <a:rPr lang="fr-FR" sz="2800" dirty="0">
                <a:latin typeface="Arial" panose="020B0604020202020204" pitchFamily="34" charset="0"/>
                <a:ea typeface="Calibri" panose="020F0502020204030204" pitchFamily="34" charset="0"/>
                <a:cs typeface="Times New Roman" panose="02020603050405020304" pitchFamily="18" charset="0"/>
              </a:rPr>
              <a:t>deux (2)</a:t>
            </a:r>
          </a:p>
          <a:p>
            <a:pPr>
              <a:lnSpc>
                <a:spcPct val="150000"/>
              </a:lnSpc>
              <a:spcAft>
                <a:spcPts val="800"/>
              </a:spcAft>
            </a:pPr>
            <a:r>
              <a:rPr lang="fr-FR" sz="2800" dirty="0">
                <a:latin typeface="Arial" panose="020B0604020202020204" pitchFamily="34" charset="0"/>
                <a:ea typeface="Calibri" panose="020F0502020204030204" pitchFamily="34" charset="0"/>
                <a:cs typeface="Times New Roman" panose="02020603050405020304" pitchFamily="18" charset="0"/>
              </a:rPr>
              <a:t>cependant</a:t>
            </a:r>
          </a:p>
          <a:p>
            <a:pPr>
              <a:lnSpc>
                <a:spcPct val="150000"/>
              </a:lnSpc>
              <a:spcAft>
                <a:spcPts val="800"/>
              </a:spcAft>
            </a:pPr>
            <a:r>
              <a:rPr lang="fr-FR" sz="2800" dirty="0">
                <a:latin typeface="Arial" panose="020B0604020202020204" pitchFamily="34" charset="0"/>
                <a:ea typeface="Calibri" panose="020F0502020204030204" pitchFamily="34" charset="0"/>
                <a:cs typeface="Times New Roman" panose="02020603050405020304" pitchFamily="18" charset="0"/>
              </a:rPr>
              <a:t>donc</a:t>
            </a:r>
          </a:p>
          <a:p>
            <a:pPr>
              <a:lnSpc>
                <a:spcPct val="150000"/>
              </a:lnSpc>
              <a:spcAft>
                <a:spcPts val="800"/>
              </a:spcAft>
            </a:pPr>
            <a:r>
              <a:rPr lang="fr-FR" sz="2800" dirty="0">
                <a:latin typeface="Arial" panose="020B0604020202020204" pitchFamily="34" charset="0"/>
                <a:ea typeface="Calibri" panose="020F0502020204030204" pitchFamily="34" charset="0"/>
                <a:cs typeface="Times New Roman" panose="02020603050405020304" pitchFamily="18" charset="0"/>
              </a:rPr>
              <a:t>jamais</a:t>
            </a:r>
          </a:p>
          <a:p>
            <a:pPr>
              <a:lnSpc>
                <a:spcPct val="150000"/>
              </a:lnSpc>
              <a:spcAft>
                <a:spcPts val="800"/>
              </a:spcAft>
            </a:pPr>
            <a:r>
              <a:rPr lang="fr-FR" sz="2800" dirty="0">
                <a:latin typeface="Arial" panose="020B0604020202020204" pitchFamily="34" charset="0"/>
                <a:ea typeface="Calibri" panose="020F0502020204030204" pitchFamily="34" charset="0"/>
                <a:cs typeface="Times New Roman" panose="02020603050405020304" pitchFamily="18" charset="0"/>
              </a:rPr>
              <a:t>exprès</a:t>
            </a:r>
          </a:p>
        </p:txBody>
      </p:sp>
      <p:sp>
        <p:nvSpPr>
          <p:cNvPr id="3" name="Espace réservé du pied de page 2">
            <a:extLst>
              <a:ext uri="{FF2B5EF4-FFF2-40B4-BE49-F238E27FC236}">
                <a16:creationId xmlns:a16="http://schemas.microsoft.com/office/drawing/2014/main" id="{65ACC014-EA3C-4D0E-B3D4-B48C95FAD74B}"/>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6308001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8">
                                            <p:txEl>
                                              <p:pRg st="2" end="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8">
                                            <p:txEl>
                                              <p:pRg st="3" end="3"/>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8">
                                            <p:txEl>
                                              <p:pRg st="4" end="4"/>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8">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8" grpId="0" build="p"/>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50516AD6-A48E-47CB-A0E7-BD4189FB5F9E}"/>
              </a:ext>
            </a:extLst>
          </p:cNvPr>
          <p:cNvSpPr>
            <a:spLocks noGrp="1"/>
          </p:cNvSpPr>
          <p:nvPr>
            <p:ph idx="1"/>
          </p:nvPr>
        </p:nvSpPr>
        <p:spPr>
          <a:xfrm>
            <a:off x="903087" y="2081465"/>
            <a:ext cx="3702584" cy="1540945"/>
          </a:xfrm>
        </p:spPr>
        <p:txBody>
          <a:bodyPr>
            <a:normAutofit/>
          </a:bodyPr>
          <a:lstStyle/>
          <a:p>
            <a:pPr marL="0" indent="0">
              <a:lnSpc>
                <a:spcPct val="150000"/>
              </a:lnSpc>
              <a:spcAft>
                <a:spcPts val="800"/>
              </a:spcAft>
              <a:buNone/>
            </a:pPr>
            <a:r>
              <a:rPr lang="fr-FR" sz="6000" dirty="0">
                <a:latin typeface="Arial" panose="020B0604020202020204" pitchFamily="34" charset="0"/>
                <a:ea typeface="Calibri" panose="020F0502020204030204" pitchFamily="34" charset="0"/>
                <a:cs typeface="Times New Roman" panose="02020603050405020304" pitchFamily="18" charset="0"/>
              </a:rPr>
              <a:t>sur</a:t>
            </a:r>
          </a:p>
        </p:txBody>
      </p:sp>
      <p:sp>
        <p:nvSpPr>
          <p:cNvPr id="5" name="Espace réservé du contenu 2">
            <a:extLst>
              <a:ext uri="{FF2B5EF4-FFF2-40B4-BE49-F238E27FC236}">
                <a16:creationId xmlns:a16="http://schemas.microsoft.com/office/drawing/2014/main" id="{D361BFD0-1C37-48F7-AFEC-6BA794D42D48}"/>
              </a:ext>
            </a:extLst>
          </p:cNvPr>
          <p:cNvSpPr txBox="1">
            <a:spLocks/>
          </p:cNvSpPr>
          <p:nvPr/>
        </p:nvSpPr>
        <p:spPr>
          <a:xfrm>
            <a:off x="903087" y="4424628"/>
            <a:ext cx="3954822" cy="1325562"/>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5000" dirty="0">
                <a:latin typeface="Arial" panose="020B0604020202020204" pitchFamily="34" charset="0"/>
                <a:ea typeface="Calibri" panose="020F0502020204030204" pitchFamily="34" charset="0"/>
                <a:cs typeface="Times New Roman" panose="02020603050405020304" pitchFamily="18" charset="0"/>
              </a:rPr>
              <a:t>donc</a:t>
            </a:r>
          </a:p>
        </p:txBody>
      </p:sp>
      <p:sp>
        <p:nvSpPr>
          <p:cNvPr id="6" name="Espace réservé du contenu 2">
            <a:extLst>
              <a:ext uri="{FF2B5EF4-FFF2-40B4-BE49-F238E27FC236}">
                <a16:creationId xmlns:a16="http://schemas.microsoft.com/office/drawing/2014/main" id="{3A9B01E4-FA42-4141-8297-B80758326C1A}"/>
              </a:ext>
            </a:extLst>
          </p:cNvPr>
          <p:cNvSpPr txBox="1">
            <a:spLocks/>
          </p:cNvSpPr>
          <p:nvPr/>
        </p:nvSpPr>
        <p:spPr>
          <a:xfrm>
            <a:off x="4744023" y="2353304"/>
            <a:ext cx="3409377" cy="1269106"/>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6000" dirty="0">
                <a:latin typeface="Arial" panose="020B0604020202020204" pitchFamily="34" charset="0"/>
                <a:ea typeface="Calibri" panose="020F0502020204030204" pitchFamily="34" charset="0"/>
                <a:cs typeface="Times New Roman" panose="02020603050405020304" pitchFamily="18" charset="0"/>
              </a:rPr>
              <a:t>deux</a:t>
            </a:r>
          </a:p>
        </p:txBody>
      </p:sp>
      <p:sp>
        <p:nvSpPr>
          <p:cNvPr id="7" name="Espace réservé du contenu 2">
            <a:extLst>
              <a:ext uri="{FF2B5EF4-FFF2-40B4-BE49-F238E27FC236}">
                <a16:creationId xmlns:a16="http://schemas.microsoft.com/office/drawing/2014/main" id="{098851FD-1224-4C28-AEBA-86854FDD4DE7}"/>
              </a:ext>
            </a:extLst>
          </p:cNvPr>
          <p:cNvSpPr txBox="1">
            <a:spLocks/>
          </p:cNvSpPr>
          <p:nvPr/>
        </p:nvSpPr>
        <p:spPr>
          <a:xfrm>
            <a:off x="4746391" y="4334432"/>
            <a:ext cx="4063154" cy="1359302"/>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6000" dirty="0">
                <a:latin typeface="Arial" panose="020B0604020202020204" pitchFamily="34" charset="0"/>
                <a:ea typeface="Calibri" panose="020F0502020204030204" pitchFamily="34" charset="0"/>
                <a:cs typeface="Times New Roman" panose="02020603050405020304" pitchFamily="18" charset="0"/>
              </a:rPr>
              <a:t>jamais</a:t>
            </a:r>
          </a:p>
          <a:p>
            <a:pPr marL="0" indent="0">
              <a:buNone/>
            </a:pPr>
            <a:endParaRPr lang="fr-FR" sz="6000" dirty="0">
              <a:latin typeface="Arial" panose="020B0604020202020204" pitchFamily="34" charset="0"/>
              <a:ea typeface="Calibri" panose="020F0502020204030204" pitchFamily="34" charset="0"/>
              <a:cs typeface="Times New Roman" panose="02020603050405020304" pitchFamily="18" charset="0"/>
            </a:endParaRPr>
          </a:p>
        </p:txBody>
      </p:sp>
      <p:sp>
        <p:nvSpPr>
          <p:cNvPr id="9" name="Espace réservé du contenu 2">
            <a:extLst>
              <a:ext uri="{FF2B5EF4-FFF2-40B4-BE49-F238E27FC236}">
                <a16:creationId xmlns:a16="http://schemas.microsoft.com/office/drawing/2014/main" id="{F5B6D707-D28A-45F5-91E1-5B9EC0D401F9}"/>
              </a:ext>
            </a:extLst>
          </p:cNvPr>
          <p:cNvSpPr txBox="1">
            <a:spLocks/>
          </p:cNvSpPr>
          <p:nvPr/>
        </p:nvSpPr>
        <p:spPr>
          <a:xfrm>
            <a:off x="7963404" y="2205337"/>
            <a:ext cx="4030932" cy="1325563"/>
          </a:xfrm>
          <a:prstGeom prst="rect">
            <a:avLst/>
          </a:prstGeom>
        </p:spPr>
        <p:txBody>
          <a:bodyPr vert="horz" lIns="91440" tIns="45720" rIns="91440" bIns="45720" rtlCol="0">
            <a:normAutofit fontScale="250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50000"/>
              </a:lnSpc>
              <a:spcAft>
                <a:spcPts val="800"/>
              </a:spcAft>
              <a:buNone/>
            </a:pPr>
            <a:r>
              <a:rPr lang="fr-FR" sz="24000" dirty="0">
                <a:latin typeface="Arial" panose="020B0604020202020204" pitchFamily="34" charset="0"/>
                <a:ea typeface="Calibri" panose="020F0502020204030204" pitchFamily="34" charset="0"/>
                <a:cs typeface="Times New Roman" panose="02020603050405020304" pitchFamily="18" charset="0"/>
              </a:rPr>
              <a:t>cependant</a:t>
            </a:r>
          </a:p>
          <a:p>
            <a:pPr marL="0" indent="0">
              <a:lnSpc>
                <a:spcPct val="150000"/>
              </a:lnSpc>
              <a:spcAft>
                <a:spcPts val="800"/>
              </a:spcAft>
              <a:buNone/>
            </a:pPr>
            <a:r>
              <a:rPr lang="fr-FR" sz="5400" dirty="0">
                <a:effectLst/>
                <a:latin typeface="Arial" panose="020B0604020202020204" pitchFamily="34" charset="0"/>
                <a:ea typeface="Calibri" panose="020F0502020204030204" pitchFamily="34" charset="0"/>
                <a:cs typeface="Times New Roman" panose="02020603050405020304" pitchFamily="18" charset="0"/>
              </a:rPr>
              <a:t> </a:t>
            </a:r>
          </a:p>
        </p:txBody>
      </p:sp>
      <p:sp>
        <p:nvSpPr>
          <p:cNvPr id="10" name="Titre 1">
            <a:extLst>
              <a:ext uri="{FF2B5EF4-FFF2-40B4-BE49-F238E27FC236}">
                <a16:creationId xmlns:a16="http://schemas.microsoft.com/office/drawing/2014/main" id="{C6334A38-19C1-44AE-AB4F-25309EE6C223}"/>
              </a:ext>
            </a:extLst>
          </p:cNvPr>
          <p:cNvSpPr>
            <a:spLocks noGrp="1"/>
          </p:cNvSpPr>
          <p:nvPr>
            <p:ph type="title"/>
          </p:nvPr>
        </p:nvSpPr>
        <p:spPr>
          <a:xfrm>
            <a:off x="838200" y="365125"/>
            <a:ext cx="10515600" cy="1325563"/>
          </a:xfrm>
        </p:spPr>
        <p:txBody>
          <a:bodyPr>
            <a:noAutofit/>
          </a:bodyPr>
          <a:lstStyle/>
          <a:p>
            <a:pPr>
              <a:lnSpc>
                <a:spcPct val="150000"/>
              </a:lnSpc>
            </a:pPr>
            <a:r>
              <a:rPr lang="fr-FR" sz="3200" dirty="0">
                <a:latin typeface="Arial" panose="020B0604020202020204" pitchFamily="34" charset="0"/>
                <a:cs typeface="Arial" panose="020B0604020202020204" pitchFamily="34" charset="0"/>
              </a:rPr>
              <a:t>Regardons les un par un pour les photographier dans notre tête.</a:t>
            </a:r>
          </a:p>
        </p:txBody>
      </p:sp>
      <p:sp>
        <p:nvSpPr>
          <p:cNvPr id="11" name="Espace réservé du contenu 2">
            <a:extLst>
              <a:ext uri="{FF2B5EF4-FFF2-40B4-BE49-F238E27FC236}">
                <a16:creationId xmlns:a16="http://schemas.microsoft.com/office/drawing/2014/main" id="{5C7EC427-DB7C-4684-AEF8-1AA84FFED0F7}"/>
              </a:ext>
            </a:extLst>
          </p:cNvPr>
          <p:cNvSpPr txBox="1">
            <a:spLocks/>
          </p:cNvSpPr>
          <p:nvPr/>
        </p:nvSpPr>
        <p:spPr>
          <a:xfrm>
            <a:off x="8051447" y="4409465"/>
            <a:ext cx="3497855" cy="1269106"/>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6000" dirty="0">
                <a:latin typeface="Arial" panose="020B0604020202020204" pitchFamily="34" charset="0"/>
                <a:ea typeface="Calibri" panose="020F0502020204030204" pitchFamily="34" charset="0"/>
                <a:cs typeface="Times New Roman" panose="02020603050405020304" pitchFamily="18" charset="0"/>
              </a:rPr>
              <a:t>exprès</a:t>
            </a:r>
          </a:p>
        </p:txBody>
      </p:sp>
      <p:sp>
        <p:nvSpPr>
          <p:cNvPr id="2" name="Espace réservé du pied de page 1">
            <a:extLst>
              <a:ext uri="{FF2B5EF4-FFF2-40B4-BE49-F238E27FC236}">
                <a16:creationId xmlns:a16="http://schemas.microsoft.com/office/drawing/2014/main" id="{1EE8C3A2-A835-46E3-9AEF-56B4814FC71A}"/>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36866982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7"/>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5" grpId="0"/>
      <p:bldP spid="6" grpId="0"/>
      <p:bldP spid="7" grpId="0"/>
      <p:bldP spid="9" grpId="0"/>
      <p:bldP spid="10" grpId="0"/>
      <p:bldP spid="11"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271DF8C1-E775-439B-B6A4-49A9D7227BD9}"/>
              </a:ext>
            </a:extLst>
          </p:cNvPr>
          <p:cNvSpPr>
            <a:spLocks noGrp="1"/>
          </p:cNvSpPr>
          <p:nvPr>
            <p:ph type="title"/>
          </p:nvPr>
        </p:nvSpPr>
        <p:spPr>
          <a:xfrm>
            <a:off x="663367" y="145826"/>
            <a:ext cx="10515600" cy="1325563"/>
          </a:xfrm>
        </p:spPr>
        <p:txBody>
          <a:bodyPr/>
          <a:lstStyle/>
          <a:p>
            <a:r>
              <a:rPr lang="fr-FR" dirty="0"/>
              <a:t>Lecture rapide : chacun son tour</a:t>
            </a:r>
          </a:p>
        </p:txBody>
      </p:sp>
      <p:sp>
        <p:nvSpPr>
          <p:cNvPr id="4" name="Espace réservé du contenu 2">
            <a:extLst>
              <a:ext uri="{FF2B5EF4-FFF2-40B4-BE49-F238E27FC236}">
                <a16:creationId xmlns:a16="http://schemas.microsoft.com/office/drawing/2014/main" id="{46AF363D-9795-4F7C-B118-ED9CA9192799}"/>
              </a:ext>
            </a:extLst>
          </p:cNvPr>
          <p:cNvSpPr>
            <a:spLocks noGrp="1"/>
          </p:cNvSpPr>
          <p:nvPr>
            <p:ph idx="1"/>
          </p:nvPr>
        </p:nvSpPr>
        <p:spPr>
          <a:xfrm>
            <a:off x="4954045" y="1267137"/>
            <a:ext cx="3391894" cy="981929"/>
          </a:xfrm>
        </p:spPr>
        <p:txBody>
          <a:bodyPr>
            <a:normAutofit/>
          </a:bodyPr>
          <a:lstStyle/>
          <a:p>
            <a:pPr marL="0" indent="0">
              <a:buNone/>
            </a:pPr>
            <a:r>
              <a:rPr lang="fr-FR" sz="4400" dirty="0">
                <a:solidFill>
                  <a:schemeClr val="accent2">
                    <a:lumMod val="75000"/>
                  </a:schemeClr>
                </a:solidFill>
                <a:latin typeface="Arial" panose="020B0604020202020204" pitchFamily="34" charset="0"/>
                <a:cs typeface="Arial" panose="020B0604020202020204" pitchFamily="34" charset="0"/>
              </a:rPr>
              <a:t>exprès</a:t>
            </a:r>
          </a:p>
        </p:txBody>
      </p:sp>
      <p:sp>
        <p:nvSpPr>
          <p:cNvPr id="5" name="Espace réservé du contenu 2">
            <a:extLst>
              <a:ext uri="{FF2B5EF4-FFF2-40B4-BE49-F238E27FC236}">
                <a16:creationId xmlns:a16="http://schemas.microsoft.com/office/drawing/2014/main" id="{B2EB32F3-BEF7-4A4B-9F0A-FB0C51F27178}"/>
              </a:ext>
            </a:extLst>
          </p:cNvPr>
          <p:cNvSpPr txBox="1">
            <a:spLocks/>
          </p:cNvSpPr>
          <p:nvPr/>
        </p:nvSpPr>
        <p:spPr>
          <a:xfrm>
            <a:off x="412480" y="1785478"/>
            <a:ext cx="2368819" cy="845386"/>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latin typeface="Arial" panose="020B0604020202020204" pitchFamily="34" charset="0"/>
                <a:ea typeface="Calibri" panose="020F0502020204030204" pitchFamily="34" charset="0"/>
                <a:cs typeface="Times New Roman" panose="02020603050405020304" pitchFamily="18" charset="0"/>
              </a:rPr>
              <a:t>deux</a:t>
            </a:r>
          </a:p>
        </p:txBody>
      </p:sp>
      <p:sp>
        <p:nvSpPr>
          <p:cNvPr id="6" name="Espace réservé du contenu 2">
            <a:extLst>
              <a:ext uri="{FF2B5EF4-FFF2-40B4-BE49-F238E27FC236}">
                <a16:creationId xmlns:a16="http://schemas.microsoft.com/office/drawing/2014/main" id="{1D3D23FA-871F-443F-BE59-3C57F720B069}"/>
              </a:ext>
            </a:extLst>
          </p:cNvPr>
          <p:cNvSpPr txBox="1">
            <a:spLocks/>
          </p:cNvSpPr>
          <p:nvPr/>
        </p:nvSpPr>
        <p:spPr>
          <a:xfrm>
            <a:off x="2462090" y="1241821"/>
            <a:ext cx="2964899" cy="101733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b="1" dirty="0">
                <a:latin typeface="CrayonL" panose="00000500000000000000" pitchFamily="2" charset="0"/>
                <a:cs typeface="Arial" panose="020B0604020202020204" pitchFamily="34" charset="0"/>
              </a:rPr>
              <a:t>sur</a:t>
            </a:r>
          </a:p>
        </p:txBody>
      </p:sp>
      <p:sp>
        <p:nvSpPr>
          <p:cNvPr id="7" name="Espace réservé du contenu 2">
            <a:extLst>
              <a:ext uri="{FF2B5EF4-FFF2-40B4-BE49-F238E27FC236}">
                <a16:creationId xmlns:a16="http://schemas.microsoft.com/office/drawing/2014/main" id="{DA4E737C-2A09-4865-8478-1AF54FE0A2AC}"/>
              </a:ext>
            </a:extLst>
          </p:cNvPr>
          <p:cNvSpPr txBox="1">
            <a:spLocks/>
          </p:cNvSpPr>
          <p:nvPr/>
        </p:nvSpPr>
        <p:spPr>
          <a:xfrm>
            <a:off x="438791" y="3344174"/>
            <a:ext cx="3235827" cy="101733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000" dirty="0">
                <a:latin typeface="Caveat" panose="00000500000000000000" pitchFamily="2" charset="0"/>
                <a:cs typeface="Arial" panose="020B0604020202020204" pitchFamily="34" charset="0"/>
              </a:rPr>
              <a:t>donc</a:t>
            </a:r>
          </a:p>
        </p:txBody>
      </p:sp>
      <p:sp>
        <p:nvSpPr>
          <p:cNvPr id="8" name="Espace réservé du contenu 2">
            <a:extLst>
              <a:ext uri="{FF2B5EF4-FFF2-40B4-BE49-F238E27FC236}">
                <a16:creationId xmlns:a16="http://schemas.microsoft.com/office/drawing/2014/main" id="{CD57077F-0A7C-4ED7-9674-BF2239CCA85A}"/>
              </a:ext>
            </a:extLst>
          </p:cNvPr>
          <p:cNvSpPr txBox="1">
            <a:spLocks/>
          </p:cNvSpPr>
          <p:nvPr/>
        </p:nvSpPr>
        <p:spPr>
          <a:xfrm>
            <a:off x="5500346" y="2510933"/>
            <a:ext cx="3302000" cy="950684"/>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5400" dirty="0">
                <a:latin typeface="Baskerville Old Face" panose="02020602080505020303" pitchFamily="18" charset="0"/>
                <a:cs typeface="Arial" panose="020B0604020202020204" pitchFamily="34" charset="0"/>
              </a:rPr>
              <a:t>jamais</a:t>
            </a:r>
          </a:p>
        </p:txBody>
      </p:sp>
      <p:sp>
        <p:nvSpPr>
          <p:cNvPr id="9" name="Espace réservé du contenu 2">
            <a:extLst>
              <a:ext uri="{FF2B5EF4-FFF2-40B4-BE49-F238E27FC236}">
                <a16:creationId xmlns:a16="http://schemas.microsoft.com/office/drawing/2014/main" id="{85B2A665-4A71-4BE1-9F11-01BE6C4C2AA3}"/>
              </a:ext>
            </a:extLst>
          </p:cNvPr>
          <p:cNvSpPr txBox="1">
            <a:spLocks/>
          </p:cNvSpPr>
          <p:nvPr/>
        </p:nvSpPr>
        <p:spPr>
          <a:xfrm>
            <a:off x="2063721" y="2533615"/>
            <a:ext cx="3153020" cy="75194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accent1">
                    <a:lumMod val="75000"/>
                  </a:schemeClr>
                </a:solidFill>
                <a:latin typeface="Arial" panose="020B0604020202020204" pitchFamily="34" charset="0"/>
                <a:cs typeface="Arial" panose="020B0604020202020204" pitchFamily="34" charset="0"/>
              </a:rPr>
              <a:t>cependant</a:t>
            </a:r>
          </a:p>
        </p:txBody>
      </p:sp>
      <p:sp>
        <p:nvSpPr>
          <p:cNvPr id="10" name="Espace réservé du contenu 2">
            <a:extLst>
              <a:ext uri="{FF2B5EF4-FFF2-40B4-BE49-F238E27FC236}">
                <a16:creationId xmlns:a16="http://schemas.microsoft.com/office/drawing/2014/main" id="{D1F12ED7-3FB1-4423-861A-DBF5DDFF2E2B}"/>
              </a:ext>
            </a:extLst>
          </p:cNvPr>
          <p:cNvSpPr txBox="1">
            <a:spLocks/>
          </p:cNvSpPr>
          <p:nvPr/>
        </p:nvSpPr>
        <p:spPr>
          <a:xfrm>
            <a:off x="8518742" y="1569778"/>
            <a:ext cx="3142876" cy="562990"/>
          </a:xfrm>
          <a:prstGeom prst="rect">
            <a:avLst/>
          </a:prstGeom>
        </p:spPr>
        <p:txBody>
          <a:bodyPr vert="horz" lIns="91440" tIns="45720" rIns="91440" bIns="45720" rtlCol="0">
            <a:normAutofit fontScale="925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latin typeface="Arial" panose="020B0604020202020204" pitchFamily="34" charset="0"/>
                <a:cs typeface="Arial" panose="020B0604020202020204" pitchFamily="34" charset="0"/>
              </a:rPr>
              <a:t>cependant</a:t>
            </a:r>
          </a:p>
        </p:txBody>
      </p:sp>
      <p:sp>
        <p:nvSpPr>
          <p:cNvPr id="11" name="Espace réservé du contenu 2">
            <a:extLst>
              <a:ext uri="{FF2B5EF4-FFF2-40B4-BE49-F238E27FC236}">
                <a16:creationId xmlns:a16="http://schemas.microsoft.com/office/drawing/2014/main" id="{070B3CB5-E5D8-4FE4-9201-A2F798266920}"/>
              </a:ext>
            </a:extLst>
          </p:cNvPr>
          <p:cNvSpPr txBox="1">
            <a:spLocks/>
          </p:cNvSpPr>
          <p:nvPr/>
        </p:nvSpPr>
        <p:spPr>
          <a:xfrm>
            <a:off x="244950" y="4308260"/>
            <a:ext cx="3235827" cy="89432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3600" dirty="0">
                <a:latin typeface="Arial" panose="020B0604020202020204" pitchFamily="34" charset="0"/>
                <a:cs typeface="Arial" panose="020B0604020202020204" pitchFamily="34" charset="0"/>
              </a:rPr>
              <a:t>deux</a:t>
            </a:r>
          </a:p>
        </p:txBody>
      </p:sp>
      <p:sp>
        <p:nvSpPr>
          <p:cNvPr id="12" name="Espace réservé du contenu 2">
            <a:extLst>
              <a:ext uri="{FF2B5EF4-FFF2-40B4-BE49-F238E27FC236}">
                <a16:creationId xmlns:a16="http://schemas.microsoft.com/office/drawing/2014/main" id="{6B8FAE43-4160-4940-A5E2-10E3458AAEB7}"/>
              </a:ext>
            </a:extLst>
          </p:cNvPr>
          <p:cNvSpPr txBox="1">
            <a:spLocks/>
          </p:cNvSpPr>
          <p:nvPr/>
        </p:nvSpPr>
        <p:spPr>
          <a:xfrm>
            <a:off x="2462090" y="3955444"/>
            <a:ext cx="3153020" cy="96617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latin typeface="Arial" panose="020B0604020202020204" pitchFamily="34" charset="0"/>
                <a:cs typeface="Arial" panose="020B0604020202020204" pitchFamily="34" charset="0"/>
              </a:rPr>
              <a:t>exprès</a:t>
            </a:r>
          </a:p>
        </p:txBody>
      </p:sp>
      <p:sp>
        <p:nvSpPr>
          <p:cNvPr id="13" name="Espace réservé du contenu 2">
            <a:extLst>
              <a:ext uri="{FF2B5EF4-FFF2-40B4-BE49-F238E27FC236}">
                <a16:creationId xmlns:a16="http://schemas.microsoft.com/office/drawing/2014/main" id="{D3FBA76B-75EE-45D4-86BE-B2DF09EB9F63}"/>
              </a:ext>
            </a:extLst>
          </p:cNvPr>
          <p:cNvSpPr txBox="1">
            <a:spLocks/>
          </p:cNvSpPr>
          <p:nvPr/>
        </p:nvSpPr>
        <p:spPr>
          <a:xfrm>
            <a:off x="5192919" y="3881248"/>
            <a:ext cx="3153020" cy="924573"/>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accent1">
                    <a:lumMod val="50000"/>
                  </a:schemeClr>
                </a:solidFill>
                <a:latin typeface="Arial" panose="020B0604020202020204" pitchFamily="34" charset="0"/>
                <a:cs typeface="Arial" panose="020B0604020202020204" pitchFamily="34" charset="0"/>
              </a:rPr>
              <a:t>donc</a:t>
            </a:r>
          </a:p>
        </p:txBody>
      </p:sp>
      <p:sp>
        <p:nvSpPr>
          <p:cNvPr id="14" name="Espace réservé du contenu 2">
            <a:extLst>
              <a:ext uri="{FF2B5EF4-FFF2-40B4-BE49-F238E27FC236}">
                <a16:creationId xmlns:a16="http://schemas.microsoft.com/office/drawing/2014/main" id="{F086A9A7-F5B3-46A5-BBD0-072FDB83E40C}"/>
              </a:ext>
            </a:extLst>
          </p:cNvPr>
          <p:cNvSpPr txBox="1">
            <a:spLocks/>
          </p:cNvSpPr>
          <p:nvPr/>
        </p:nvSpPr>
        <p:spPr>
          <a:xfrm>
            <a:off x="8644284" y="3749016"/>
            <a:ext cx="2298991" cy="1003396"/>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latin typeface="Arial" panose="020B0604020202020204" pitchFamily="34" charset="0"/>
                <a:cs typeface="Arial" panose="020B0604020202020204" pitchFamily="34" charset="0"/>
              </a:rPr>
              <a:t>sur</a:t>
            </a:r>
          </a:p>
        </p:txBody>
      </p:sp>
      <p:sp>
        <p:nvSpPr>
          <p:cNvPr id="15" name="Espace réservé du contenu 2">
            <a:extLst>
              <a:ext uri="{FF2B5EF4-FFF2-40B4-BE49-F238E27FC236}">
                <a16:creationId xmlns:a16="http://schemas.microsoft.com/office/drawing/2014/main" id="{5B572CBA-7E1A-4C83-B8DC-6AAC4B9399B2}"/>
              </a:ext>
            </a:extLst>
          </p:cNvPr>
          <p:cNvSpPr txBox="1">
            <a:spLocks/>
          </p:cNvSpPr>
          <p:nvPr/>
        </p:nvSpPr>
        <p:spPr>
          <a:xfrm>
            <a:off x="610511" y="5202588"/>
            <a:ext cx="2389130" cy="841084"/>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accent1">
                    <a:lumMod val="50000"/>
                  </a:schemeClr>
                </a:solidFill>
                <a:latin typeface="Bahnschrift Condensed" panose="020B0502040204020203" pitchFamily="34" charset="0"/>
                <a:cs typeface="Arial" panose="020B0604020202020204" pitchFamily="34" charset="0"/>
              </a:rPr>
              <a:t>jamais</a:t>
            </a:r>
          </a:p>
        </p:txBody>
      </p:sp>
      <p:sp>
        <p:nvSpPr>
          <p:cNvPr id="17" name="Espace réservé du contenu 2">
            <a:extLst>
              <a:ext uri="{FF2B5EF4-FFF2-40B4-BE49-F238E27FC236}">
                <a16:creationId xmlns:a16="http://schemas.microsoft.com/office/drawing/2014/main" id="{FE58760D-B704-4983-912F-9BCE16199BAF}"/>
              </a:ext>
            </a:extLst>
          </p:cNvPr>
          <p:cNvSpPr txBox="1">
            <a:spLocks/>
          </p:cNvSpPr>
          <p:nvPr/>
        </p:nvSpPr>
        <p:spPr>
          <a:xfrm>
            <a:off x="2865084" y="5272454"/>
            <a:ext cx="3103070" cy="101459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accent6">
                    <a:lumMod val="75000"/>
                  </a:schemeClr>
                </a:solidFill>
                <a:latin typeface="Arial" panose="020B0604020202020204" pitchFamily="34" charset="0"/>
                <a:cs typeface="Arial" panose="020B0604020202020204" pitchFamily="34" charset="0"/>
              </a:rPr>
              <a:t>exprès</a:t>
            </a:r>
          </a:p>
        </p:txBody>
      </p:sp>
      <p:sp>
        <p:nvSpPr>
          <p:cNvPr id="18" name="Espace réservé du contenu 2">
            <a:extLst>
              <a:ext uri="{FF2B5EF4-FFF2-40B4-BE49-F238E27FC236}">
                <a16:creationId xmlns:a16="http://schemas.microsoft.com/office/drawing/2014/main" id="{39877AC0-AB57-43C4-BFB2-0EE49E769C45}"/>
              </a:ext>
            </a:extLst>
          </p:cNvPr>
          <p:cNvSpPr txBox="1">
            <a:spLocks/>
          </p:cNvSpPr>
          <p:nvPr/>
        </p:nvSpPr>
        <p:spPr>
          <a:xfrm>
            <a:off x="4988482" y="5093220"/>
            <a:ext cx="3758517" cy="101459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latin typeface="Arial" panose="020B0604020202020204" pitchFamily="34" charset="0"/>
                <a:cs typeface="Arial" panose="020B0604020202020204" pitchFamily="34" charset="0"/>
              </a:rPr>
              <a:t>sur</a:t>
            </a:r>
          </a:p>
        </p:txBody>
      </p:sp>
      <p:sp>
        <p:nvSpPr>
          <p:cNvPr id="19" name="Espace réservé du contenu 2">
            <a:extLst>
              <a:ext uri="{FF2B5EF4-FFF2-40B4-BE49-F238E27FC236}">
                <a16:creationId xmlns:a16="http://schemas.microsoft.com/office/drawing/2014/main" id="{4D14FE6E-017C-4975-AA20-714C9A68E772}"/>
              </a:ext>
            </a:extLst>
          </p:cNvPr>
          <p:cNvSpPr txBox="1">
            <a:spLocks/>
          </p:cNvSpPr>
          <p:nvPr/>
        </p:nvSpPr>
        <p:spPr>
          <a:xfrm>
            <a:off x="8802346" y="2586659"/>
            <a:ext cx="2977173" cy="105356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latin typeface="Arial" panose="020B0604020202020204" pitchFamily="34" charset="0"/>
                <a:cs typeface="Arial" panose="020B0604020202020204" pitchFamily="34" charset="0"/>
              </a:rPr>
              <a:t>cependant</a:t>
            </a:r>
          </a:p>
        </p:txBody>
      </p:sp>
      <p:sp>
        <p:nvSpPr>
          <p:cNvPr id="20" name="Espace réservé du contenu 2">
            <a:extLst>
              <a:ext uri="{FF2B5EF4-FFF2-40B4-BE49-F238E27FC236}">
                <a16:creationId xmlns:a16="http://schemas.microsoft.com/office/drawing/2014/main" id="{C67F94BA-6ED9-4E5B-8FBD-FE4BC3C559F6}"/>
              </a:ext>
            </a:extLst>
          </p:cNvPr>
          <p:cNvSpPr txBox="1">
            <a:spLocks/>
          </p:cNvSpPr>
          <p:nvPr/>
        </p:nvSpPr>
        <p:spPr>
          <a:xfrm>
            <a:off x="8802347" y="4955028"/>
            <a:ext cx="2909792" cy="101459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rgbClr val="C00000"/>
                </a:solidFill>
                <a:latin typeface="Arial" panose="020B0604020202020204" pitchFamily="34" charset="0"/>
                <a:cs typeface="Arial" panose="020B0604020202020204" pitchFamily="34" charset="0"/>
              </a:rPr>
              <a:t>deux</a:t>
            </a:r>
          </a:p>
        </p:txBody>
      </p:sp>
      <p:sp>
        <p:nvSpPr>
          <p:cNvPr id="16" name="Espace réservé du pied de page 15">
            <a:extLst>
              <a:ext uri="{FF2B5EF4-FFF2-40B4-BE49-F238E27FC236}">
                <a16:creationId xmlns:a16="http://schemas.microsoft.com/office/drawing/2014/main" id="{2C7F9687-0432-4EB2-8933-6619A8BD9415}"/>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42837604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0"/>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9"/>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8"/>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9"/>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1"/>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12"/>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13"/>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14"/>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grpId="0" nodeType="clickEffect">
                                  <p:stCondLst>
                                    <p:cond delay="0"/>
                                  </p:stCondLst>
                                  <p:childTnLst>
                                    <p:set>
                                      <p:cBhvr>
                                        <p:cTn id="58" dur="1" fill="hold">
                                          <p:stCondLst>
                                            <p:cond delay="0"/>
                                          </p:stCondLst>
                                        </p:cTn>
                                        <p:tgtEl>
                                          <p:spTgt spid="15"/>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grpId="0" nodeType="clickEffect">
                                  <p:stCondLst>
                                    <p:cond delay="0"/>
                                  </p:stCondLst>
                                  <p:childTnLst>
                                    <p:set>
                                      <p:cBhvr>
                                        <p:cTn id="62" dur="1" fill="hold">
                                          <p:stCondLst>
                                            <p:cond delay="0"/>
                                          </p:stCondLst>
                                        </p:cTn>
                                        <p:tgtEl>
                                          <p:spTgt spid="17"/>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grpId="0" nodeType="clickEffect">
                                  <p:stCondLst>
                                    <p:cond delay="0"/>
                                  </p:stCondLst>
                                  <p:childTnLst>
                                    <p:set>
                                      <p:cBhvr>
                                        <p:cTn id="66" dur="1" fill="hold">
                                          <p:stCondLst>
                                            <p:cond delay="0"/>
                                          </p:stCondLst>
                                        </p:cTn>
                                        <p:tgtEl>
                                          <p:spTgt spid="18"/>
                                        </p:tgtEl>
                                        <p:attrNameLst>
                                          <p:attrName>style.visibility</p:attrName>
                                        </p:attrNameLst>
                                      </p:cBhvr>
                                      <p:to>
                                        <p:strVal val="visible"/>
                                      </p:to>
                                    </p:set>
                                  </p:childTnLst>
                                </p:cTn>
                              </p:par>
                            </p:childTnLst>
                          </p:cTn>
                        </p:par>
                      </p:childTnLst>
                    </p:cTn>
                  </p:par>
                  <p:par>
                    <p:cTn id="67" fill="hold">
                      <p:stCondLst>
                        <p:cond delay="indefinite"/>
                      </p:stCondLst>
                      <p:childTnLst>
                        <p:par>
                          <p:cTn id="68" fill="hold">
                            <p:stCondLst>
                              <p:cond delay="0"/>
                            </p:stCondLst>
                            <p:childTnLst>
                              <p:par>
                                <p:cTn id="69" presetID="1" presetClass="entr" presetSubtype="0" fill="hold" grpId="0" nodeType="clickEffect">
                                  <p:stCondLst>
                                    <p:cond delay="0"/>
                                  </p:stCondLst>
                                  <p:childTnLst>
                                    <p:set>
                                      <p:cBhvr>
                                        <p:cTn id="70" dur="1" fill="hold">
                                          <p:stCondLst>
                                            <p:cond delay="0"/>
                                          </p:stCondLst>
                                        </p:cTn>
                                        <p:tgtEl>
                                          <p:spTgt spid="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build="p"/>
      <p:bldP spid="5" grpId="0"/>
      <p:bldP spid="6" grpId="0"/>
      <p:bldP spid="7" grpId="0"/>
      <p:bldP spid="8" grpId="0"/>
      <p:bldP spid="9" grpId="0"/>
      <p:bldP spid="10" grpId="0"/>
      <p:bldP spid="11" grpId="0"/>
      <p:bldP spid="12" grpId="0"/>
      <p:bldP spid="13" grpId="0"/>
      <p:bldP spid="14" grpId="0"/>
      <p:bldP spid="15" grpId="0"/>
      <p:bldP spid="17" grpId="0"/>
      <p:bldP spid="18" grpId="0"/>
      <p:bldP spid="19" grpId="0"/>
      <p:bldP spid="20"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DE845107-6FAB-4EA9-8D1F-BECF0CB39248}"/>
              </a:ext>
            </a:extLst>
          </p:cNvPr>
          <p:cNvSpPr>
            <a:spLocks noGrp="1"/>
          </p:cNvSpPr>
          <p:nvPr>
            <p:ph type="title"/>
          </p:nvPr>
        </p:nvSpPr>
        <p:spPr>
          <a:xfrm>
            <a:off x="838200" y="258654"/>
            <a:ext cx="10515600" cy="1325563"/>
          </a:xfrm>
        </p:spPr>
        <p:txBody>
          <a:bodyPr>
            <a:normAutofit/>
          </a:bodyPr>
          <a:lstStyle/>
          <a:p>
            <a:r>
              <a:rPr lang="fr-FR" sz="3600" dirty="0">
                <a:latin typeface="Arial" panose="020B0604020202020204" pitchFamily="34" charset="0"/>
                <a:cs typeface="Arial" panose="020B0604020202020204" pitchFamily="34" charset="0"/>
              </a:rPr>
              <a:t>Le thème de la période est toujours la ruse. </a:t>
            </a:r>
          </a:p>
        </p:txBody>
      </p:sp>
      <p:sp>
        <p:nvSpPr>
          <p:cNvPr id="3" name="Espace réservé du contenu 2">
            <a:extLst>
              <a:ext uri="{FF2B5EF4-FFF2-40B4-BE49-F238E27FC236}">
                <a16:creationId xmlns:a16="http://schemas.microsoft.com/office/drawing/2014/main" id="{4FD68BAE-F07A-4138-8414-FE22A70A8D02}"/>
              </a:ext>
            </a:extLst>
          </p:cNvPr>
          <p:cNvSpPr>
            <a:spLocks noGrp="1"/>
          </p:cNvSpPr>
          <p:nvPr>
            <p:ph idx="1"/>
          </p:nvPr>
        </p:nvSpPr>
        <p:spPr>
          <a:xfrm>
            <a:off x="838200" y="1434230"/>
            <a:ext cx="10515600" cy="4742733"/>
          </a:xfrm>
        </p:spPr>
        <p:txBody>
          <a:bodyPr>
            <a:normAutofit fontScale="77500" lnSpcReduction="20000"/>
          </a:bodyPr>
          <a:lstStyle/>
          <a:p>
            <a:pPr marL="0" indent="0">
              <a:lnSpc>
                <a:spcPct val="150000"/>
              </a:lnSpc>
              <a:buNone/>
            </a:pPr>
            <a:r>
              <a:rPr lang="fr-FR" sz="3600" dirty="0">
                <a:latin typeface="Arial" panose="020B0604020202020204" pitchFamily="34" charset="0"/>
                <a:cs typeface="Arial" panose="020B0604020202020204" pitchFamily="34" charset="0"/>
              </a:rPr>
              <a:t>Nous lirons </a:t>
            </a:r>
            <a:r>
              <a:rPr lang="fr-FR" sz="3600" b="1" i="1" dirty="0">
                <a:latin typeface="Arial" panose="020B0604020202020204" pitchFamily="34" charset="0"/>
                <a:cs typeface="Arial" panose="020B0604020202020204" pitchFamily="34" charset="0"/>
              </a:rPr>
              <a:t>plusieurs types d’histoires.</a:t>
            </a:r>
          </a:p>
          <a:p>
            <a:pPr marL="0" indent="0">
              <a:lnSpc>
                <a:spcPct val="150000"/>
              </a:lnSpc>
              <a:buNone/>
            </a:pPr>
            <a:r>
              <a:rPr lang="fr-FR" sz="3600" dirty="0">
                <a:latin typeface="Arial" panose="020B0604020202020204" pitchFamily="34" charset="0"/>
                <a:cs typeface="Arial" panose="020B0604020202020204" pitchFamily="34" charset="0"/>
              </a:rPr>
              <a:t>Nous avons des objectifs précis :</a:t>
            </a:r>
          </a:p>
          <a:p>
            <a:pPr marL="0" indent="0">
              <a:lnSpc>
                <a:spcPct val="150000"/>
              </a:lnSpc>
              <a:buNone/>
            </a:pPr>
            <a:r>
              <a:rPr lang="fr-FR" sz="3600" dirty="0">
                <a:latin typeface="Arial" panose="020B0604020202020204" pitchFamily="34" charset="0"/>
                <a:cs typeface="Arial" panose="020B0604020202020204" pitchFamily="34" charset="0"/>
              </a:rPr>
              <a:t>Avoir un classeur propre, et faire le travail demandé avec soin.</a:t>
            </a:r>
          </a:p>
          <a:p>
            <a:pPr marL="0" indent="0">
              <a:lnSpc>
                <a:spcPct val="150000"/>
              </a:lnSpc>
              <a:buNone/>
            </a:pPr>
            <a:r>
              <a:rPr lang="fr-FR" sz="3600" dirty="0">
                <a:latin typeface="Arial" panose="020B0604020202020204" pitchFamily="34" charset="0"/>
                <a:cs typeface="Arial" panose="020B0604020202020204" pitchFamily="34" charset="0"/>
              </a:rPr>
              <a:t>Nous travaillerons sur la ruse, la force et les fables.</a:t>
            </a:r>
          </a:p>
          <a:p>
            <a:pPr marL="0" indent="0">
              <a:lnSpc>
                <a:spcPct val="150000"/>
              </a:lnSpc>
              <a:buNone/>
            </a:pPr>
            <a:r>
              <a:rPr lang="fr-FR" sz="3600" dirty="0">
                <a:latin typeface="Arial" panose="020B0604020202020204" pitchFamily="34" charset="0"/>
                <a:cs typeface="Arial" panose="020B0604020202020204" pitchFamily="34" charset="0"/>
              </a:rPr>
              <a:t>Evidemment nous continuons le travail d’entrainement à la lecture, d’étude de la langue et le futur en conjugaison.</a:t>
            </a:r>
          </a:p>
          <a:p>
            <a:pPr marL="0" indent="0">
              <a:lnSpc>
                <a:spcPct val="150000"/>
              </a:lnSpc>
              <a:buNone/>
            </a:pPr>
            <a:endParaRPr lang="fr-FR" sz="3600" dirty="0">
              <a:latin typeface="Arial" panose="020B0604020202020204" pitchFamily="34" charset="0"/>
              <a:cs typeface="Arial" panose="020B0604020202020204" pitchFamily="34" charset="0"/>
            </a:endParaRPr>
          </a:p>
        </p:txBody>
      </p:sp>
      <p:sp>
        <p:nvSpPr>
          <p:cNvPr id="5" name="Espace réservé du pied de page 4">
            <a:extLst>
              <a:ext uri="{FF2B5EF4-FFF2-40B4-BE49-F238E27FC236}">
                <a16:creationId xmlns:a16="http://schemas.microsoft.com/office/drawing/2014/main" id="{9F8A1592-1F2B-4D00-8DE3-345F950DC515}"/>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26139893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contenu 2">
            <a:extLst>
              <a:ext uri="{FF2B5EF4-FFF2-40B4-BE49-F238E27FC236}">
                <a16:creationId xmlns:a16="http://schemas.microsoft.com/office/drawing/2014/main" id="{46AF363D-9795-4F7C-B118-ED9CA9192799}"/>
              </a:ext>
            </a:extLst>
          </p:cNvPr>
          <p:cNvSpPr>
            <a:spLocks noGrp="1"/>
          </p:cNvSpPr>
          <p:nvPr>
            <p:ph idx="1"/>
          </p:nvPr>
        </p:nvSpPr>
        <p:spPr>
          <a:xfrm>
            <a:off x="5927529" y="1468280"/>
            <a:ext cx="2469209" cy="726503"/>
          </a:xfrm>
        </p:spPr>
        <p:txBody>
          <a:bodyPr>
            <a:normAutofit/>
          </a:bodyPr>
          <a:lstStyle/>
          <a:p>
            <a:pPr marL="0" indent="0">
              <a:buNone/>
            </a:pPr>
            <a:r>
              <a:rPr lang="fr-FR" sz="4400" dirty="0">
                <a:solidFill>
                  <a:schemeClr val="accent1">
                    <a:lumMod val="75000"/>
                  </a:schemeClr>
                </a:solidFill>
                <a:latin typeface="Arial" panose="020B0604020202020204" pitchFamily="34" charset="0"/>
                <a:cs typeface="Arial" panose="020B0604020202020204" pitchFamily="34" charset="0"/>
              </a:rPr>
              <a:t>donc</a:t>
            </a:r>
          </a:p>
        </p:txBody>
      </p:sp>
      <p:sp>
        <p:nvSpPr>
          <p:cNvPr id="5" name="Espace réservé du contenu 2">
            <a:extLst>
              <a:ext uri="{FF2B5EF4-FFF2-40B4-BE49-F238E27FC236}">
                <a16:creationId xmlns:a16="http://schemas.microsoft.com/office/drawing/2014/main" id="{B2EB32F3-BEF7-4A4B-9F0A-FB0C51F27178}"/>
              </a:ext>
            </a:extLst>
          </p:cNvPr>
          <p:cNvSpPr txBox="1">
            <a:spLocks/>
          </p:cNvSpPr>
          <p:nvPr/>
        </p:nvSpPr>
        <p:spPr>
          <a:xfrm>
            <a:off x="3667476" y="387760"/>
            <a:ext cx="3557701" cy="845386"/>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accent2"/>
                </a:solidFill>
                <a:latin typeface="Arial" panose="020B0604020202020204" pitchFamily="34" charset="0"/>
                <a:cs typeface="Arial" panose="020B0604020202020204" pitchFamily="34" charset="0"/>
              </a:rPr>
              <a:t>sans</a:t>
            </a:r>
          </a:p>
        </p:txBody>
      </p:sp>
      <p:sp>
        <p:nvSpPr>
          <p:cNvPr id="6" name="Espace réservé du contenu 2">
            <a:extLst>
              <a:ext uri="{FF2B5EF4-FFF2-40B4-BE49-F238E27FC236}">
                <a16:creationId xmlns:a16="http://schemas.microsoft.com/office/drawing/2014/main" id="{1D3D23FA-871F-443F-BE59-3C57F720B069}"/>
              </a:ext>
            </a:extLst>
          </p:cNvPr>
          <p:cNvSpPr txBox="1">
            <a:spLocks/>
          </p:cNvSpPr>
          <p:nvPr/>
        </p:nvSpPr>
        <p:spPr>
          <a:xfrm>
            <a:off x="624233" y="1147517"/>
            <a:ext cx="2551737" cy="101733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5400" b="1" dirty="0">
                <a:latin typeface="Calibri" panose="020F0502020204030204" pitchFamily="34" charset="0"/>
                <a:cs typeface="Calibri" panose="020F0502020204030204" pitchFamily="34" charset="0"/>
              </a:rPr>
              <a:t>tantôt</a:t>
            </a:r>
            <a:endParaRPr lang="fr-FR" sz="4400" b="1" dirty="0">
              <a:latin typeface="Calibri" panose="020F0502020204030204" pitchFamily="34" charset="0"/>
              <a:cs typeface="Calibri" panose="020F0502020204030204" pitchFamily="34" charset="0"/>
            </a:endParaRPr>
          </a:p>
        </p:txBody>
      </p:sp>
      <p:sp>
        <p:nvSpPr>
          <p:cNvPr id="7" name="Espace réservé du contenu 2">
            <a:extLst>
              <a:ext uri="{FF2B5EF4-FFF2-40B4-BE49-F238E27FC236}">
                <a16:creationId xmlns:a16="http://schemas.microsoft.com/office/drawing/2014/main" id="{DA4E737C-2A09-4865-8478-1AF54FE0A2AC}"/>
              </a:ext>
            </a:extLst>
          </p:cNvPr>
          <p:cNvSpPr txBox="1">
            <a:spLocks/>
          </p:cNvSpPr>
          <p:nvPr/>
        </p:nvSpPr>
        <p:spPr>
          <a:xfrm>
            <a:off x="846123" y="2621168"/>
            <a:ext cx="2298991" cy="101733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000" dirty="0">
                <a:latin typeface="Bahnschrift SemiLight" panose="020B0502040204020203" pitchFamily="34" charset="0"/>
                <a:cs typeface="Arial" panose="020B0604020202020204" pitchFamily="34" charset="0"/>
              </a:rPr>
              <a:t>sur</a:t>
            </a:r>
          </a:p>
        </p:txBody>
      </p:sp>
      <p:sp>
        <p:nvSpPr>
          <p:cNvPr id="8" name="Espace réservé du contenu 2">
            <a:extLst>
              <a:ext uri="{FF2B5EF4-FFF2-40B4-BE49-F238E27FC236}">
                <a16:creationId xmlns:a16="http://schemas.microsoft.com/office/drawing/2014/main" id="{CD57077F-0A7C-4ED7-9674-BF2239CCA85A}"/>
              </a:ext>
            </a:extLst>
          </p:cNvPr>
          <p:cNvSpPr txBox="1">
            <a:spLocks/>
          </p:cNvSpPr>
          <p:nvPr/>
        </p:nvSpPr>
        <p:spPr>
          <a:xfrm>
            <a:off x="5720089" y="2524901"/>
            <a:ext cx="3103069" cy="97892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5400" dirty="0">
                <a:solidFill>
                  <a:schemeClr val="accent6">
                    <a:lumMod val="75000"/>
                  </a:schemeClr>
                </a:solidFill>
                <a:latin typeface="Baskerville Old Face" panose="02020602080505020303" pitchFamily="18" charset="0"/>
                <a:cs typeface="Arial" panose="020B0604020202020204" pitchFamily="34" charset="0"/>
              </a:rPr>
              <a:t>cependant</a:t>
            </a:r>
          </a:p>
        </p:txBody>
      </p:sp>
      <p:sp>
        <p:nvSpPr>
          <p:cNvPr id="9" name="Espace réservé du contenu 2">
            <a:extLst>
              <a:ext uri="{FF2B5EF4-FFF2-40B4-BE49-F238E27FC236}">
                <a16:creationId xmlns:a16="http://schemas.microsoft.com/office/drawing/2014/main" id="{85B2A665-4A71-4BE1-9F11-01BE6C4C2AA3}"/>
              </a:ext>
            </a:extLst>
          </p:cNvPr>
          <p:cNvSpPr txBox="1">
            <a:spLocks/>
          </p:cNvSpPr>
          <p:nvPr/>
        </p:nvSpPr>
        <p:spPr>
          <a:xfrm>
            <a:off x="3312205" y="1468950"/>
            <a:ext cx="2298991" cy="618944"/>
          </a:xfrm>
          <a:prstGeom prst="rect">
            <a:avLst/>
          </a:prstGeom>
        </p:spPr>
        <p:txBody>
          <a:bodyPr vert="horz" lIns="91440" tIns="45720" rIns="91440" bIns="45720" rtlCol="0">
            <a:normAutofit fontScale="925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accent3">
                    <a:lumMod val="50000"/>
                  </a:schemeClr>
                </a:solidFill>
                <a:latin typeface="Arial" panose="020B0604020202020204" pitchFamily="34" charset="0"/>
                <a:cs typeface="Arial" panose="020B0604020202020204" pitchFamily="34" charset="0"/>
              </a:rPr>
              <a:t>soudain</a:t>
            </a:r>
            <a:r>
              <a:rPr lang="fr-FR" sz="4400" dirty="0">
                <a:solidFill>
                  <a:schemeClr val="accent1">
                    <a:lumMod val="75000"/>
                  </a:schemeClr>
                </a:solidFill>
                <a:latin typeface="Arial" panose="020B0604020202020204" pitchFamily="34" charset="0"/>
                <a:cs typeface="Arial" panose="020B0604020202020204" pitchFamily="34" charset="0"/>
              </a:rPr>
              <a:t> </a:t>
            </a:r>
          </a:p>
        </p:txBody>
      </p:sp>
      <p:sp>
        <p:nvSpPr>
          <p:cNvPr id="10" name="Espace réservé du contenu 2">
            <a:extLst>
              <a:ext uri="{FF2B5EF4-FFF2-40B4-BE49-F238E27FC236}">
                <a16:creationId xmlns:a16="http://schemas.microsoft.com/office/drawing/2014/main" id="{D1F12ED7-3FB1-4423-861A-DBF5DDFF2E2B}"/>
              </a:ext>
            </a:extLst>
          </p:cNvPr>
          <p:cNvSpPr txBox="1">
            <a:spLocks/>
          </p:cNvSpPr>
          <p:nvPr/>
        </p:nvSpPr>
        <p:spPr>
          <a:xfrm>
            <a:off x="4724263" y="3788614"/>
            <a:ext cx="3103069" cy="562990"/>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800" b="1" dirty="0">
                <a:latin typeface="CrayonL" panose="00000500000000000000" pitchFamily="2" charset="0"/>
                <a:cs typeface="Arial" panose="020B0604020202020204" pitchFamily="34" charset="0"/>
              </a:rPr>
              <a:t>celui-ci</a:t>
            </a:r>
          </a:p>
        </p:txBody>
      </p:sp>
      <p:sp>
        <p:nvSpPr>
          <p:cNvPr id="11" name="Espace réservé du contenu 2">
            <a:extLst>
              <a:ext uri="{FF2B5EF4-FFF2-40B4-BE49-F238E27FC236}">
                <a16:creationId xmlns:a16="http://schemas.microsoft.com/office/drawing/2014/main" id="{070B3CB5-E5D8-4FE4-9201-A2F798266920}"/>
              </a:ext>
            </a:extLst>
          </p:cNvPr>
          <p:cNvSpPr txBox="1">
            <a:spLocks/>
          </p:cNvSpPr>
          <p:nvPr/>
        </p:nvSpPr>
        <p:spPr>
          <a:xfrm>
            <a:off x="565596" y="3913033"/>
            <a:ext cx="3235827" cy="89432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rgbClr val="C00000"/>
                </a:solidFill>
                <a:latin typeface="Comic Sans MS" panose="030F0702030302020204" pitchFamily="66" charset="0"/>
                <a:cs typeface="Arial" panose="020B0604020202020204" pitchFamily="34" charset="0"/>
              </a:rPr>
              <a:t>toujours</a:t>
            </a:r>
          </a:p>
        </p:txBody>
      </p:sp>
      <p:sp>
        <p:nvSpPr>
          <p:cNvPr id="12" name="Espace réservé du contenu 2">
            <a:extLst>
              <a:ext uri="{FF2B5EF4-FFF2-40B4-BE49-F238E27FC236}">
                <a16:creationId xmlns:a16="http://schemas.microsoft.com/office/drawing/2014/main" id="{6B8FAE43-4160-4940-A5E2-10E3458AAEB7}"/>
              </a:ext>
            </a:extLst>
          </p:cNvPr>
          <p:cNvSpPr txBox="1">
            <a:spLocks/>
          </p:cNvSpPr>
          <p:nvPr/>
        </p:nvSpPr>
        <p:spPr>
          <a:xfrm>
            <a:off x="3165767" y="2744273"/>
            <a:ext cx="3153020" cy="96617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latin typeface="Arial" panose="020B0604020202020204" pitchFamily="34" charset="0"/>
                <a:cs typeface="Arial" panose="020B0604020202020204" pitchFamily="34" charset="0"/>
              </a:rPr>
              <a:t>deux</a:t>
            </a:r>
          </a:p>
        </p:txBody>
      </p:sp>
      <p:sp>
        <p:nvSpPr>
          <p:cNvPr id="13" name="Espace réservé du contenu 2">
            <a:extLst>
              <a:ext uri="{FF2B5EF4-FFF2-40B4-BE49-F238E27FC236}">
                <a16:creationId xmlns:a16="http://schemas.microsoft.com/office/drawing/2014/main" id="{D3FBA76B-75EE-45D4-86BE-B2DF09EB9F63}"/>
              </a:ext>
            </a:extLst>
          </p:cNvPr>
          <p:cNvSpPr txBox="1">
            <a:spLocks/>
          </p:cNvSpPr>
          <p:nvPr/>
        </p:nvSpPr>
        <p:spPr>
          <a:xfrm>
            <a:off x="8586864" y="387760"/>
            <a:ext cx="2298990" cy="924573"/>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5400" dirty="0">
                <a:solidFill>
                  <a:schemeClr val="accent1">
                    <a:lumMod val="50000"/>
                  </a:schemeClr>
                </a:solidFill>
                <a:latin typeface="Comic Sans MS" panose="030F0702030302020204" pitchFamily="66" charset="0"/>
                <a:cs typeface="Arial" panose="020B0604020202020204" pitchFamily="34" charset="0"/>
              </a:rPr>
              <a:t>sitôt</a:t>
            </a:r>
          </a:p>
        </p:txBody>
      </p:sp>
      <p:sp>
        <p:nvSpPr>
          <p:cNvPr id="14" name="Espace réservé du contenu 2">
            <a:extLst>
              <a:ext uri="{FF2B5EF4-FFF2-40B4-BE49-F238E27FC236}">
                <a16:creationId xmlns:a16="http://schemas.microsoft.com/office/drawing/2014/main" id="{F086A9A7-F5B3-46A5-BBD0-072FDB83E40C}"/>
              </a:ext>
            </a:extLst>
          </p:cNvPr>
          <p:cNvSpPr txBox="1">
            <a:spLocks/>
          </p:cNvSpPr>
          <p:nvPr/>
        </p:nvSpPr>
        <p:spPr>
          <a:xfrm>
            <a:off x="8962598" y="3849906"/>
            <a:ext cx="2298991" cy="1003396"/>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accent6">
                    <a:lumMod val="75000"/>
                  </a:schemeClr>
                </a:solidFill>
                <a:latin typeface="Arial" panose="020B0604020202020204" pitchFamily="34" charset="0"/>
                <a:cs typeface="Arial" panose="020B0604020202020204" pitchFamily="34" charset="0"/>
              </a:rPr>
              <a:t>jamais</a:t>
            </a:r>
          </a:p>
        </p:txBody>
      </p:sp>
      <p:sp>
        <p:nvSpPr>
          <p:cNvPr id="15" name="Espace réservé du contenu 2">
            <a:extLst>
              <a:ext uri="{FF2B5EF4-FFF2-40B4-BE49-F238E27FC236}">
                <a16:creationId xmlns:a16="http://schemas.microsoft.com/office/drawing/2014/main" id="{5B572CBA-7E1A-4C83-B8DC-6AAC4B9399B2}"/>
              </a:ext>
            </a:extLst>
          </p:cNvPr>
          <p:cNvSpPr txBox="1">
            <a:spLocks/>
          </p:cNvSpPr>
          <p:nvPr/>
        </p:nvSpPr>
        <p:spPr>
          <a:xfrm>
            <a:off x="776637" y="5164473"/>
            <a:ext cx="2389130" cy="841084"/>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accent1">
                    <a:lumMod val="50000"/>
                  </a:schemeClr>
                </a:solidFill>
                <a:latin typeface="Bahnschrift Condensed" panose="020B0502040204020203" pitchFamily="34" charset="0"/>
                <a:cs typeface="Arial" panose="020B0604020202020204" pitchFamily="34" charset="0"/>
              </a:rPr>
              <a:t>exprès</a:t>
            </a:r>
          </a:p>
        </p:txBody>
      </p:sp>
      <p:sp>
        <p:nvSpPr>
          <p:cNvPr id="17" name="Espace réservé du contenu 2">
            <a:extLst>
              <a:ext uri="{FF2B5EF4-FFF2-40B4-BE49-F238E27FC236}">
                <a16:creationId xmlns:a16="http://schemas.microsoft.com/office/drawing/2014/main" id="{FE58760D-B704-4983-912F-9BCE16199BAF}"/>
              </a:ext>
            </a:extLst>
          </p:cNvPr>
          <p:cNvSpPr txBox="1">
            <a:spLocks/>
          </p:cNvSpPr>
          <p:nvPr/>
        </p:nvSpPr>
        <p:spPr>
          <a:xfrm>
            <a:off x="3483280" y="5352637"/>
            <a:ext cx="3103070" cy="101459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accent6">
                    <a:lumMod val="75000"/>
                  </a:schemeClr>
                </a:solidFill>
                <a:latin typeface="Arial" panose="020B0604020202020204" pitchFamily="34" charset="0"/>
                <a:cs typeface="Arial" panose="020B0604020202020204" pitchFamily="34" charset="0"/>
              </a:rPr>
              <a:t>tôt</a:t>
            </a:r>
          </a:p>
        </p:txBody>
      </p:sp>
      <p:sp>
        <p:nvSpPr>
          <p:cNvPr id="18" name="Espace réservé du contenu 2">
            <a:extLst>
              <a:ext uri="{FF2B5EF4-FFF2-40B4-BE49-F238E27FC236}">
                <a16:creationId xmlns:a16="http://schemas.microsoft.com/office/drawing/2014/main" id="{39877AC0-AB57-43C4-BFB2-0EE49E769C45}"/>
              </a:ext>
            </a:extLst>
          </p:cNvPr>
          <p:cNvSpPr txBox="1">
            <a:spLocks/>
          </p:cNvSpPr>
          <p:nvPr/>
        </p:nvSpPr>
        <p:spPr>
          <a:xfrm>
            <a:off x="6010375" y="5056963"/>
            <a:ext cx="3192479" cy="101459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latin typeface="Arial" panose="020B0604020202020204" pitchFamily="34" charset="0"/>
                <a:cs typeface="Arial" panose="020B0604020202020204" pitchFamily="34" charset="0"/>
              </a:rPr>
              <a:t>seulement</a:t>
            </a:r>
          </a:p>
        </p:txBody>
      </p:sp>
      <p:sp>
        <p:nvSpPr>
          <p:cNvPr id="19" name="Espace réservé du contenu 2">
            <a:extLst>
              <a:ext uri="{FF2B5EF4-FFF2-40B4-BE49-F238E27FC236}">
                <a16:creationId xmlns:a16="http://schemas.microsoft.com/office/drawing/2014/main" id="{4D14FE6E-017C-4975-AA20-714C9A68E772}"/>
              </a:ext>
            </a:extLst>
          </p:cNvPr>
          <p:cNvSpPr txBox="1">
            <a:spLocks/>
          </p:cNvSpPr>
          <p:nvPr/>
        </p:nvSpPr>
        <p:spPr>
          <a:xfrm>
            <a:off x="9202854" y="2241743"/>
            <a:ext cx="2332642" cy="105356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latin typeface="Arial" panose="020B0604020202020204" pitchFamily="34" charset="0"/>
                <a:cs typeface="Arial" panose="020B0604020202020204" pitchFamily="34" charset="0"/>
              </a:rPr>
              <a:t>souvent</a:t>
            </a:r>
          </a:p>
        </p:txBody>
      </p:sp>
      <p:sp>
        <p:nvSpPr>
          <p:cNvPr id="20" name="Espace réservé du contenu 2">
            <a:extLst>
              <a:ext uri="{FF2B5EF4-FFF2-40B4-BE49-F238E27FC236}">
                <a16:creationId xmlns:a16="http://schemas.microsoft.com/office/drawing/2014/main" id="{C67F94BA-6ED9-4E5B-8FBD-FE4BC3C559F6}"/>
              </a:ext>
            </a:extLst>
          </p:cNvPr>
          <p:cNvSpPr txBox="1">
            <a:spLocks/>
          </p:cNvSpPr>
          <p:nvPr/>
        </p:nvSpPr>
        <p:spPr>
          <a:xfrm>
            <a:off x="9430958" y="4908934"/>
            <a:ext cx="2909792" cy="101459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rgbClr val="C00000"/>
                </a:solidFill>
                <a:latin typeface="Arial" panose="020B0604020202020204" pitchFamily="34" charset="0"/>
                <a:cs typeface="Arial" panose="020B0604020202020204" pitchFamily="34" charset="0"/>
              </a:rPr>
              <a:t>sans</a:t>
            </a:r>
          </a:p>
        </p:txBody>
      </p:sp>
      <p:sp>
        <p:nvSpPr>
          <p:cNvPr id="2" name="Espace réservé du pied de page 1">
            <a:extLst>
              <a:ext uri="{FF2B5EF4-FFF2-40B4-BE49-F238E27FC236}">
                <a16:creationId xmlns:a16="http://schemas.microsoft.com/office/drawing/2014/main" id="{9564FDAD-92C7-4399-9E2C-B93C6FBBED51}"/>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22610995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7"/>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8"/>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9"/>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1"/>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2"/>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13"/>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14"/>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15"/>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grpId="0" nodeType="clickEffect">
                                  <p:stCondLst>
                                    <p:cond delay="0"/>
                                  </p:stCondLst>
                                  <p:childTnLst>
                                    <p:set>
                                      <p:cBhvr>
                                        <p:cTn id="58" dur="1" fill="hold">
                                          <p:stCondLst>
                                            <p:cond delay="0"/>
                                          </p:stCondLst>
                                        </p:cTn>
                                        <p:tgtEl>
                                          <p:spTgt spid="17"/>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grpId="0" nodeType="clickEffect">
                                  <p:stCondLst>
                                    <p:cond delay="0"/>
                                  </p:stCondLst>
                                  <p:childTnLst>
                                    <p:set>
                                      <p:cBhvr>
                                        <p:cTn id="62" dur="1" fill="hold">
                                          <p:stCondLst>
                                            <p:cond delay="0"/>
                                          </p:stCondLst>
                                        </p:cTn>
                                        <p:tgtEl>
                                          <p:spTgt spid="18"/>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grpId="0" nodeType="clickEffect">
                                  <p:stCondLst>
                                    <p:cond delay="0"/>
                                  </p:stCondLst>
                                  <p:childTnLst>
                                    <p:set>
                                      <p:cBhvr>
                                        <p:cTn id="66" dur="1" fill="hold">
                                          <p:stCondLst>
                                            <p:cond delay="0"/>
                                          </p:stCondLst>
                                        </p:cTn>
                                        <p:tgtEl>
                                          <p:spTgt spid="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P spid="5" grpId="0"/>
      <p:bldP spid="6" grpId="0"/>
      <p:bldP spid="7" grpId="0"/>
      <p:bldP spid="8" grpId="0"/>
      <p:bldP spid="9" grpId="0"/>
      <p:bldP spid="10" grpId="0"/>
      <p:bldP spid="11" grpId="0"/>
      <p:bldP spid="12" grpId="0"/>
      <p:bldP spid="13" grpId="0"/>
      <p:bldP spid="14" grpId="0"/>
      <p:bldP spid="15" grpId="0"/>
      <p:bldP spid="17" grpId="0"/>
      <p:bldP spid="18" grpId="0"/>
      <p:bldP spid="19" grpId="0"/>
      <p:bldP spid="20"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DB53B63C-D5EC-47DE-845D-B86C906B6CBC}"/>
              </a:ext>
            </a:extLst>
          </p:cNvPr>
          <p:cNvSpPr>
            <a:spLocks noGrp="1"/>
          </p:cNvSpPr>
          <p:nvPr>
            <p:ph type="title"/>
          </p:nvPr>
        </p:nvSpPr>
        <p:spPr/>
        <p:txBody>
          <a:bodyPr/>
          <a:lstStyle/>
          <a:p>
            <a:r>
              <a:rPr lang="fr-FR" dirty="0">
                <a:latin typeface="Arial" panose="020B0604020202020204" pitchFamily="34" charset="0"/>
                <a:cs typeface="Arial" panose="020B0604020202020204" pitchFamily="34" charset="0"/>
              </a:rPr>
              <a:t>Je vous les dicte :</a:t>
            </a:r>
          </a:p>
        </p:txBody>
      </p:sp>
      <p:sp>
        <p:nvSpPr>
          <p:cNvPr id="7" name="Espace réservé du contenu 2">
            <a:extLst>
              <a:ext uri="{FF2B5EF4-FFF2-40B4-BE49-F238E27FC236}">
                <a16:creationId xmlns:a16="http://schemas.microsoft.com/office/drawing/2014/main" id="{56874CEF-5E01-4D9E-A1DF-747003FBB340}"/>
              </a:ext>
            </a:extLst>
          </p:cNvPr>
          <p:cNvSpPr txBox="1">
            <a:spLocks/>
          </p:cNvSpPr>
          <p:nvPr/>
        </p:nvSpPr>
        <p:spPr>
          <a:xfrm>
            <a:off x="1132189" y="3749033"/>
            <a:ext cx="10616211" cy="196112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70000"/>
              </a:lnSpc>
              <a:buFont typeface="Arial" panose="020B0604020202020204" pitchFamily="34" charset="0"/>
              <a:buNone/>
            </a:pPr>
            <a:r>
              <a:rPr lang="fr-FR" sz="3800" dirty="0">
                <a:latin typeface="Arial" panose="020B0604020202020204" pitchFamily="34" charset="0"/>
                <a:cs typeface="Arial" panose="020B0604020202020204" pitchFamily="34" charset="0"/>
              </a:rPr>
              <a:t> </a:t>
            </a:r>
            <a:r>
              <a:rPr lang="fr-FR" sz="3600" dirty="0">
                <a:latin typeface="Arial" panose="020B0604020202020204" pitchFamily="34" charset="0"/>
                <a:cs typeface="Arial" panose="020B0604020202020204" pitchFamily="34" charset="0"/>
              </a:rPr>
              <a:t> </a:t>
            </a:r>
            <a:endParaRPr lang="fr-FR" sz="3200" dirty="0">
              <a:latin typeface="Arial" panose="020B0604020202020204" pitchFamily="34" charset="0"/>
              <a:cs typeface="Arial" panose="020B0604020202020204" pitchFamily="34" charset="0"/>
            </a:endParaRPr>
          </a:p>
        </p:txBody>
      </p:sp>
      <p:pic>
        <p:nvPicPr>
          <p:cNvPr id="3" name="Image 2">
            <a:extLst>
              <a:ext uri="{FF2B5EF4-FFF2-40B4-BE49-F238E27FC236}">
                <a16:creationId xmlns:a16="http://schemas.microsoft.com/office/drawing/2014/main" id="{3BC8CED5-840D-4515-AA8E-F56976B00015}"/>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112457" y="2117976"/>
            <a:ext cx="2668305" cy="2668305"/>
          </a:xfrm>
          <a:prstGeom prst="rect">
            <a:avLst/>
          </a:prstGeom>
        </p:spPr>
      </p:pic>
      <p:sp>
        <p:nvSpPr>
          <p:cNvPr id="4" name="Espace réservé du pied de page 3">
            <a:extLst>
              <a:ext uri="{FF2B5EF4-FFF2-40B4-BE49-F238E27FC236}">
                <a16:creationId xmlns:a16="http://schemas.microsoft.com/office/drawing/2014/main" id="{A7EC25C2-337F-4C4C-BAF7-9FD6C43C917F}"/>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33614817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DB53B63C-D5EC-47DE-845D-B86C906B6CBC}"/>
              </a:ext>
            </a:extLst>
          </p:cNvPr>
          <p:cNvSpPr>
            <a:spLocks noGrp="1"/>
          </p:cNvSpPr>
          <p:nvPr>
            <p:ph type="title"/>
          </p:nvPr>
        </p:nvSpPr>
        <p:spPr/>
        <p:txBody>
          <a:bodyPr/>
          <a:lstStyle/>
          <a:p>
            <a:r>
              <a:rPr lang="fr-FR" dirty="0">
                <a:latin typeface="Arial" panose="020B0604020202020204" pitchFamily="34" charset="0"/>
                <a:cs typeface="Arial" panose="020B0604020202020204" pitchFamily="34" charset="0"/>
              </a:rPr>
              <a:t>Correction :</a:t>
            </a:r>
          </a:p>
        </p:txBody>
      </p:sp>
      <p:sp>
        <p:nvSpPr>
          <p:cNvPr id="7" name="Espace réservé du contenu 2">
            <a:extLst>
              <a:ext uri="{FF2B5EF4-FFF2-40B4-BE49-F238E27FC236}">
                <a16:creationId xmlns:a16="http://schemas.microsoft.com/office/drawing/2014/main" id="{56874CEF-5E01-4D9E-A1DF-747003FBB340}"/>
              </a:ext>
            </a:extLst>
          </p:cNvPr>
          <p:cNvSpPr txBox="1">
            <a:spLocks/>
          </p:cNvSpPr>
          <p:nvPr/>
        </p:nvSpPr>
        <p:spPr>
          <a:xfrm>
            <a:off x="1132189" y="3749033"/>
            <a:ext cx="10616211" cy="196112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70000"/>
              </a:lnSpc>
              <a:buFont typeface="Arial" panose="020B0604020202020204" pitchFamily="34" charset="0"/>
              <a:buNone/>
            </a:pPr>
            <a:r>
              <a:rPr lang="fr-FR" sz="3800" dirty="0">
                <a:latin typeface="Arial" panose="020B0604020202020204" pitchFamily="34" charset="0"/>
                <a:cs typeface="Arial" panose="020B0604020202020204" pitchFamily="34" charset="0"/>
              </a:rPr>
              <a:t> </a:t>
            </a:r>
            <a:r>
              <a:rPr lang="fr-FR" sz="3600" dirty="0">
                <a:latin typeface="Arial" panose="020B0604020202020204" pitchFamily="34" charset="0"/>
                <a:cs typeface="Arial" panose="020B0604020202020204" pitchFamily="34" charset="0"/>
              </a:rPr>
              <a:t> </a:t>
            </a:r>
            <a:endParaRPr lang="fr-FR" sz="3200" dirty="0">
              <a:latin typeface="Arial" panose="020B0604020202020204" pitchFamily="34" charset="0"/>
              <a:cs typeface="Arial" panose="020B0604020202020204" pitchFamily="34" charset="0"/>
            </a:endParaRPr>
          </a:p>
        </p:txBody>
      </p:sp>
      <p:sp>
        <p:nvSpPr>
          <p:cNvPr id="3" name="Espace réservé du pied de page 2">
            <a:extLst>
              <a:ext uri="{FF2B5EF4-FFF2-40B4-BE49-F238E27FC236}">
                <a16:creationId xmlns:a16="http://schemas.microsoft.com/office/drawing/2014/main" id="{20D43EE6-5025-4638-9EB1-5EBB93F3F2D5}"/>
              </a:ext>
            </a:extLst>
          </p:cNvPr>
          <p:cNvSpPr>
            <a:spLocks noGrp="1"/>
          </p:cNvSpPr>
          <p:nvPr>
            <p:ph type="ftr" sz="quarter" idx="11"/>
          </p:nvPr>
        </p:nvSpPr>
        <p:spPr/>
        <p:txBody>
          <a:bodyPr/>
          <a:lstStyle/>
          <a:p>
            <a:r>
              <a:rPr lang="fr-FR"/>
              <a:t>www.dys-positif.fr</a:t>
            </a:r>
            <a:endParaRPr lang="fr-FR" dirty="0"/>
          </a:p>
        </p:txBody>
      </p:sp>
      <p:sp>
        <p:nvSpPr>
          <p:cNvPr id="6" name="ZoneTexte 5">
            <a:extLst>
              <a:ext uri="{FF2B5EF4-FFF2-40B4-BE49-F238E27FC236}">
                <a16:creationId xmlns:a16="http://schemas.microsoft.com/office/drawing/2014/main" id="{E95FA882-CDAB-46AD-B887-576DF8A9182F}"/>
              </a:ext>
            </a:extLst>
          </p:cNvPr>
          <p:cNvSpPr txBox="1"/>
          <p:nvPr/>
        </p:nvSpPr>
        <p:spPr>
          <a:xfrm>
            <a:off x="3544883" y="1547308"/>
            <a:ext cx="4421360" cy="4403450"/>
          </a:xfrm>
          <a:prstGeom prst="rect">
            <a:avLst/>
          </a:prstGeom>
          <a:noFill/>
        </p:spPr>
        <p:txBody>
          <a:bodyPr wrap="square">
            <a:spAutoFit/>
          </a:bodyPr>
          <a:lstStyle/>
          <a:p>
            <a:pPr>
              <a:lnSpc>
                <a:spcPct val="150000"/>
              </a:lnSpc>
              <a:spcAft>
                <a:spcPts val="800"/>
              </a:spcAft>
            </a:pPr>
            <a:r>
              <a:rPr lang="fr-FR" sz="2800" dirty="0">
                <a:latin typeface="Arial" panose="020B0604020202020204" pitchFamily="34" charset="0"/>
                <a:ea typeface="Calibri" panose="020F0502020204030204" pitchFamily="34" charset="0"/>
                <a:cs typeface="Times New Roman" panose="02020603050405020304" pitchFamily="18" charset="0"/>
              </a:rPr>
              <a:t>sur (dessus)</a:t>
            </a:r>
          </a:p>
          <a:p>
            <a:pPr>
              <a:lnSpc>
                <a:spcPct val="150000"/>
              </a:lnSpc>
              <a:spcAft>
                <a:spcPts val="800"/>
              </a:spcAft>
            </a:pPr>
            <a:r>
              <a:rPr lang="fr-FR" sz="2800" dirty="0">
                <a:latin typeface="Arial" panose="020B0604020202020204" pitchFamily="34" charset="0"/>
                <a:ea typeface="Calibri" panose="020F0502020204030204" pitchFamily="34" charset="0"/>
                <a:cs typeface="Times New Roman" panose="02020603050405020304" pitchFamily="18" charset="0"/>
              </a:rPr>
              <a:t>deux (2)</a:t>
            </a:r>
          </a:p>
          <a:p>
            <a:pPr>
              <a:lnSpc>
                <a:spcPct val="150000"/>
              </a:lnSpc>
              <a:spcAft>
                <a:spcPts val="800"/>
              </a:spcAft>
            </a:pPr>
            <a:r>
              <a:rPr lang="fr-FR" sz="2800" dirty="0">
                <a:latin typeface="Arial" panose="020B0604020202020204" pitchFamily="34" charset="0"/>
                <a:ea typeface="Calibri" panose="020F0502020204030204" pitchFamily="34" charset="0"/>
                <a:cs typeface="Times New Roman" panose="02020603050405020304" pitchFamily="18" charset="0"/>
              </a:rPr>
              <a:t>cependant</a:t>
            </a:r>
          </a:p>
          <a:p>
            <a:pPr>
              <a:lnSpc>
                <a:spcPct val="150000"/>
              </a:lnSpc>
              <a:spcAft>
                <a:spcPts val="800"/>
              </a:spcAft>
            </a:pPr>
            <a:r>
              <a:rPr lang="fr-FR" sz="2800" dirty="0">
                <a:latin typeface="Arial" panose="020B0604020202020204" pitchFamily="34" charset="0"/>
                <a:ea typeface="Calibri" panose="020F0502020204030204" pitchFamily="34" charset="0"/>
                <a:cs typeface="Times New Roman" panose="02020603050405020304" pitchFamily="18" charset="0"/>
              </a:rPr>
              <a:t>donc</a:t>
            </a:r>
          </a:p>
          <a:p>
            <a:pPr>
              <a:lnSpc>
                <a:spcPct val="150000"/>
              </a:lnSpc>
              <a:spcAft>
                <a:spcPts val="800"/>
              </a:spcAft>
            </a:pPr>
            <a:r>
              <a:rPr lang="fr-FR" sz="2800" dirty="0">
                <a:latin typeface="Arial" panose="020B0604020202020204" pitchFamily="34" charset="0"/>
                <a:ea typeface="Calibri" panose="020F0502020204030204" pitchFamily="34" charset="0"/>
                <a:cs typeface="Times New Roman" panose="02020603050405020304" pitchFamily="18" charset="0"/>
              </a:rPr>
              <a:t>jamais</a:t>
            </a:r>
          </a:p>
          <a:p>
            <a:pPr>
              <a:lnSpc>
                <a:spcPct val="150000"/>
              </a:lnSpc>
              <a:spcAft>
                <a:spcPts val="800"/>
              </a:spcAft>
            </a:pPr>
            <a:r>
              <a:rPr lang="fr-FR" sz="2800" dirty="0">
                <a:latin typeface="Arial" panose="020B0604020202020204" pitchFamily="34" charset="0"/>
                <a:ea typeface="Calibri" panose="020F0502020204030204" pitchFamily="34" charset="0"/>
                <a:cs typeface="Times New Roman" panose="02020603050405020304" pitchFamily="18" charset="0"/>
              </a:rPr>
              <a:t>exprès</a:t>
            </a:r>
          </a:p>
        </p:txBody>
      </p:sp>
    </p:spTree>
    <p:extLst>
      <p:ext uri="{BB962C8B-B14F-4D97-AF65-F5344CB8AC3E}">
        <p14:creationId xmlns:p14="http://schemas.microsoft.com/office/powerpoint/2010/main" val="11934708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6">
                                            <p:txEl>
                                              <p:pRg st="4" end="4"/>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6">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build="p"/>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37B6151E-5B50-44B7-8948-E5EC6B2A8135}"/>
              </a:ext>
            </a:extLst>
          </p:cNvPr>
          <p:cNvSpPr>
            <a:spLocks noGrp="1"/>
          </p:cNvSpPr>
          <p:nvPr>
            <p:ph type="title"/>
          </p:nvPr>
        </p:nvSpPr>
        <p:spPr/>
        <p:txBody>
          <a:bodyPr/>
          <a:lstStyle/>
          <a:p>
            <a:r>
              <a:rPr lang="fr-FR" dirty="0"/>
              <a:t>Bilan : </a:t>
            </a:r>
          </a:p>
        </p:txBody>
      </p:sp>
      <p:sp>
        <p:nvSpPr>
          <p:cNvPr id="3" name="Espace réservé du contenu 2">
            <a:extLst>
              <a:ext uri="{FF2B5EF4-FFF2-40B4-BE49-F238E27FC236}">
                <a16:creationId xmlns:a16="http://schemas.microsoft.com/office/drawing/2014/main" id="{40596420-1370-4961-9EA7-E626A84AA5A3}"/>
              </a:ext>
            </a:extLst>
          </p:cNvPr>
          <p:cNvSpPr>
            <a:spLocks noGrp="1"/>
          </p:cNvSpPr>
          <p:nvPr>
            <p:ph idx="1"/>
          </p:nvPr>
        </p:nvSpPr>
        <p:spPr>
          <a:xfrm>
            <a:off x="834813" y="1505350"/>
            <a:ext cx="10515600" cy="788882"/>
          </a:xfrm>
        </p:spPr>
        <p:txBody>
          <a:bodyPr/>
          <a:lstStyle/>
          <a:p>
            <a:r>
              <a:rPr lang="fr-FR" dirty="0"/>
              <a:t>Qu’avons-nous appris ?</a:t>
            </a:r>
          </a:p>
        </p:txBody>
      </p:sp>
      <p:pic>
        <p:nvPicPr>
          <p:cNvPr id="4" name="Image 3">
            <a:extLst>
              <a:ext uri="{FF2B5EF4-FFF2-40B4-BE49-F238E27FC236}">
                <a16:creationId xmlns:a16="http://schemas.microsoft.com/office/drawing/2014/main" id="{2084306E-5AD1-4B9C-8284-2651BE7E4C8C}"/>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5296930" y="1304135"/>
            <a:ext cx="390210" cy="656427"/>
          </a:xfrm>
          <a:prstGeom prst="rect">
            <a:avLst/>
          </a:prstGeom>
        </p:spPr>
      </p:pic>
      <p:sp>
        <p:nvSpPr>
          <p:cNvPr id="5" name="Espace réservé du contenu 2">
            <a:extLst>
              <a:ext uri="{FF2B5EF4-FFF2-40B4-BE49-F238E27FC236}">
                <a16:creationId xmlns:a16="http://schemas.microsoft.com/office/drawing/2014/main" id="{4C577B58-FC40-40B1-AA80-752BDA1802BA}"/>
              </a:ext>
            </a:extLst>
          </p:cNvPr>
          <p:cNvSpPr txBox="1">
            <a:spLocks/>
          </p:cNvSpPr>
          <p:nvPr/>
        </p:nvSpPr>
        <p:spPr>
          <a:xfrm>
            <a:off x="338667" y="2519680"/>
            <a:ext cx="11507893" cy="3772747"/>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60000"/>
              </a:lnSpc>
            </a:pPr>
            <a:endParaRPr lang="fr-FR" sz="3200" dirty="0"/>
          </a:p>
        </p:txBody>
      </p:sp>
      <p:sp>
        <p:nvSpPr>
          <p:cNvPr id="6" name="Espace réservé du pied de page 5">
            <a:extLst>
              <a:ext uri="{FF2B5EF4-FFF2-40B4-BE49-F238E27FC236}">
                <a16:creationId xmlns:a16="http://schemas.microsoft.com/office/drawing/2014/main" id="{F561B801-7BFA-4C69-93CC-AFA4DF7B19BA}"/>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14689979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nodePh="1">
                                  <p:stCondLst>
                                    <p:cond delay="0"/>
                                  </p:stCondLst>
                                  <p:endCondLst>
                                    <p:cond evt="begin" delay="0">
                                      <p:tn val="17"/>
                                    </p:cond>
                                  </p:endCondLst>
                                  <p:childTnLst>
                                    <p:set>
                                      <p:cBhvr>
                                        <p:cTn id="18"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P spid="5" grpId="0" build="p"/>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21E61A0-2490-4183-822F-9E9FCC12EE83}"/>
              </a:ext>
            </a:extLst>
          </p:cNvPr>
          <p:cNvSpPr>
            <a:spLocks noGrp="1"/>
          </p:cNvSpPr>
          <p:nvPr>
            <p:ph type="title"/>
          </p:nvPr>
        </p:nvSpPr>
        <p:spPr/>
        <p:txBody>
          <a:bodyPr/>
          <a:lstStyle/>
          <a:p>
            <a:r>
              <a:rPr lang="fr-FR" dirty="0"/>
              <a:t>La prochaine fois</a:t>
            </a:r>
          </a:p>
        </p:txBody>
      </p:sp>
      <p:sp>
        <p:nvSpPr>
          <p:cNvPr id="3" name="Espace réservé du contenu 2">
            <a:extLst>
              <a:ext uri="{FF2B5EF4-FFF2-40B4-BE49-F238E27FC236}">
                <a16:creationId xmlns:a16="http://schemas.microsoft.com/office/drawing/2014/main" id="{24F4DA87-D3F0-4047-A099-D4D353E2812E}"/>
              </a:ext>
            </a:extLst>
          </p:cNvPr>
          <p:cNvSpPr>
            <a:spLocks noGrp="1"/>
          </p:cNvSpPr>
          <p:nvPr>
            <p:ph idx="1"/>
          </p:nvPr>
        </p:nvSpPr>
        <p:spPr>
          <a:xfrm>
            <a:off x="689186" y="2242079"/>
            <a:ext cx="10515600" cy="2373842"/>
          </a:xfrm>
        </p:spPr>
        <p:txBody>
          <a:bodyPr>
            <a:normAutofit/>
          </a:bodyPr>
          <a:lstStyle/>
          <a:p>
            <a:pPr>
              <a:lnSpc>
                <a:spcPct val="150000"/>
              </a:lnSpc>
            </a:pPr>
            <a:r>
              <a:rPr lang="fr-FR" dirty="0">
                <a:latin typeface="Arial" panose="020B0604020202020204" pitchFamily="34" charset="0"/>
                <a:cs typeface="Arial" panose="020B0604020202020204" pitchFamily="34" charset="0"/>
              </a:rPr>
              <a:t>Nous relirons la fable.</a:t>
            </a:r>
          </a:p>
          <a:p>
            <a:pPr>
              <a:lnSpc>
                <a:spcPct val="150000"/>
              </a:lnSpc>
            </a:pPr>
            <a:r>
              <a:rPr lang="fr-FR" dirty="0">
                <a:latin typeface="Arial" panose="020B0604020202020204" pitchFamily="34" charset="0"/>
                <a:cs typeface="Arial" panose="020B0604020202020204" pitchFamily="34" charset="0"/>
              </a:rPr>
              <a:t>Et nous travaillerons sur les rimes.</a:t>
            </a:r>
          </a:p>
          <a:p>
            <a:pPr marL="0" indent="0">
              <a:lnSpc>
                <a:spcPct val="150000"/>
              </a:lnSpc>
              <a:buNone/>
            </a:pPr>
            <a:r>
              <a:rPr lang="fr-FR" dirty="0">
                <a:latin typeface="Arial" panose="020B0604020202020204" pitchFamily="34" charset="0"/>
                <a:cs typeface="Arial" panose="020B0604020202020204" pitchFamily="34" charset="0"/>
              </a:rPr>
              <a:t> </a:t>
            </a:r>
          </a:p>
        </p:txBody>
      </p:sp>
      <p:pic>
        <p:nvPicPr>
          <p:cNvPr id="5" name="Image 4">
            <a:extLst>
              <a:ext uri="{FF2B5EF4-FFF2-40B4-BE49-F238E27FC236}">
                <a16:creationId xmlns:a16="http://schemas.microsoft.com/office/drawing/2014/main" id="{EE46BE2A-6A8D-48F2-B9AD-2B3912DC322B}"/>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9582150" y="470429"/>
            <a:ext cx="1771650" cy="1771650"/>
          </a:xfrm>
          <a:prstGeom prst="rect">
            <a:avLst/>
          </a:prstGeom>
        </p:spPr>
      </p:pic>
      <p:sp>
        <p:nvSpPr>
          <p:cNvPr id="6" name="Espace réservé du pied de page 5">
            <a:extLst>
              <a:ext uri="{FF2B5EF4-FFF2-40B4-BE49-F238E27FC236}">
                <a16:creationId xmlns:a16="http://schemas.microsoft.com/office/drawing/2014/main" id="{86E60064-01A9-403E-A284-DC31075511F9}"/>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41606547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5692713-694F-455D-B898-645DE92D8E7C}"/>
              </a:ext>
            </a:extLst>
          </p:cNvPr>
          <p:cNvSpPr>
            <a:spLocks noGrp="1"/>
          </p:cNvSpPr>
          <p:nvPr>
            <p:ph type="title"/>
          </p:nvPr>
        </p:nvSpPr>
        <p:spPr/>
        <p:txBody>
          <a:bodyPr/>
          <a:lstStyle/>
          <a:p>
            <a:r>
              <a:rPr lang="fr-FR" dirty="0"/>
              <a:t>Devoirs : </a:t>
            </a:r>
          </a:p>
        </p:txBody>
      </p:sp>
      <p:sp>
        <p:nvSpPr>
          <p:cNvPr id="3" name="Espace réservé du contenu 2">
            <a:extLst>
              <a:ext uri="{FF2B5EF4-FFF2-40B4-BE49-F238E27FC236}">
                <a16:creationId xmlns:a16="http://schemas.microsoft.com/office/drawing/2014/main" id="{F300D477-FC8F-4B00-8EF2-2535664DC2D8}"/>
              </a:ext>
            </a:extLst>
          </p:cNvPr>
          <p:cNvSpPr>
            <a:spLocks noGrp="1"/>
          </p:cNvSpPr>
          <p:nvPr>
            <p:ph idx="1"/>
          </p:nvPr>
        </p:nvSpPr>
        <p:spPr>
          <a:xfrm>
            <a:off x="838200" y="1825625"/>
            <a:ext cx="10515600" cy="1847473"/>
          </a:xfrm>
        </p:spPr>
        <p:txBody>
          <a:bodyPr>
            <a:normAutofit lnSpcReduction="10000"/>
          </a:bodyPr>
          <a:lstStyle/>
          <a:p>
            <a:pPr>
              <a:lnSpc>
                <a:spcPct val="150000"/>
              </a:lnSpc>
            </a:pPr>
            <a:r>
              <a:rPr lang="fr-FR" sz="3600" dirty="0"/>
              <a:t>Relire le texte à haute voix.</a:t>
            </a:r>
          </a:p>
          <a:p>
            <a:pPr>
              <a:lnSpc>
                <a:spcPct val="150000"/>
              </a:lnSpc>
            </a:pPr>
            <a:r>
              <a:rPr lang="fr-FR" sz="3600" dirty="0"/>
              <a:t>Copier les mots de la semaine.</a:t>
            </a:r>
          </a:p>
          <a:p>
            <a:pPr marL="0" indent="0">
              <a:lnSpc>
                <a:spcPct val="150000"/>
              </a:lnSpc>
              <a:buNone/>
            </a:pPr>
            <a:endParaRPr lang="fr-FR" dirty="0"/>
          </a:p>
        </p:txBody>
      </p:sp>
      <p:pic>
        <p:nvPicPr>
          <p:cNvPr id="5" name="Image 4">
            <a:extLst>
              <a:ext uri="{FF2B5EF4-FFF2-40B4-BE49-F238E27FC236}">
                <a16:creationId xmlns:a16="http://schemas.microsoft.com/office/drawing/2014/main" id="{6E0303FA-F7A4-4380-B965-7009C54F9F1C}"/>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9181124" y="666196"/>
            <a:ext cx="1761897" cy="1761897"/>
          </a:xfrm>
          <a:prstGeom prst="rect">
            <a:avLst/>
          </a:prstGeom>
        </p:spPr>
      </p:pic>
      <p:sp>
        <p:nvSpPr>
          <p:cNvPr id="6" name="Espace réservé du pied de page 5">
            <a:extLst>
              <a:ext uri="{FF2B5EF4-FFF2-40B4-BE49-F238E27FC236}">
                <a16:creationId xmlns:a16="http://schemas.microsoft.com/office/drawing/2014/main" id="{4583C1FD-5594-4674-8F7D-C4C0C8F392D1}"/>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40046427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271DF8C1-E775-439B-B6A4-49A9D7227BD9}"/>
              </a:ext>
            </a:extLst>
          </p:cNvPr>
          <p:cNvSpPr>
            <a:spLocks noGrp="1"/>
          </p:cNvSpPr>
          <p:nvPr>
            <p:ph type="title"/>
          </p:nvPr>
        </p:nvSpPr>
        <p:spPr>
          <a:xfrm>
            <a:off x="791807" y="117079"/>
            <a:ext cx="10515600" cy="954828"/>
          </a:xfrm>
        </p:spPr>
        <p:txBody>
          <a:bodyPr>
            <a:normAutofit/>
          </a:bodyPr>
          <a:lstStyle/>
          <a:p>
            <a:r>
              <a:rPr lang="fr-FR" sz="3200" dirty="0"/>
              <a:t>Lecture mots rapide : chacun son tour</a:t>
            </a:r>
          </a:p>
        </p:txBody>
      </p:sp>
      <p:sp>
        <p:nvSpPr>
          <p:cNvPr id="4" name="Espace réservé du contenu 2">
            <a:extLst>
              <a:ext uri="{FF2B5EF4-FFF2-40B4-BE49-F238E27FC236}">
                <a16:creationId xmlns:a16="http://schemas.microsoft.com/office/drawing/2014/main" id="{46AF363D-9795-4F7C-B118-ED9CA9192799}"/>
              </a:ext>
            </a:extLst>
          </p:cNvPr>
          <p:cNvSpPr>
            <a:spLocks noGrp="1"/>
          </p:cNvSpPr>
          <p:nvPr>
            <p:ph idx="1"/>
          </p:nvPr>
        </p:nvSpPr>
        <p:spPr>
          <a:xfrm>
            <a:off x="5624459" y="914982"/>
            <a:ext cx="2701566" cy="713038"/>
          </a:xfrm>
        </p:spPr>
        <p:txBody>
          <a:bodyPr>
            <a:normAutofit fontScale="77500" lnSpcReduction="20000"/>
          </a:bodyPr>
          <a:lstStyle/>
          <a:p>
            <a:pPr marL="0" indent="0">
              <a:buNone/>
            </a:pPr>
            <a:r>
              <a:rPr lang="fr-FR" sz="4400" dirty="0">
                <a:solidFill>
                  <a:schemeClr val="tx2">
                    <a:lumMod val="75000"/>
                  </a:schemeClr>
                </a:solidFill>
                <a:latin typeface="Arial" panose="020B0604020202020204" pitchFamily="34" charset="0"/>
                <a:cs typeface="Arial" panose="020B0604020202020204" pitchFamily="34" charset="0"/>
              </a:rPr>
              <a:t>sans crainte</a:t>
            </a:r>
          </a:p>
        </p:txBody>
      </p:sp>
      <p:sp>
        <p:nvSpPr>
          <p:cNvPr id="5" name="Espace réservé du contenu 2">
            <a:extLst>
              <a:ext uri="{FF2B5EF4-FFF2-40B4-BE49-F238E27FC236}">
                <a16:creationId xmlns:a16="http://schemas.microsoft.com/office/drawing/2014/main" id="{B2EB32F3-BEF7-4A4B-9F0A-FB0C51F27178}"/>
              </a:ext>
            </a:extLst>
          </p:cNvPr>
          <p:cNvSpPr txBox="1">
            <a:spLocks/>
          </p:cNvSpPr>
          <p:nvPr/>
        </p:nvSpPr>
        <p:spPr>
          <a:xfrm>
            <a:off x="422541" y="1051489"/>
            <a:ext cx="2298625" cy="908927"/>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tx2"/>
                </a:solidFill>
                <a:latin typeface="Arial" panose="020B0604020202020204" pitchFamily="34" charset="0"/>
                <a:cs typeface="Arial" panose="020B0604020202020204" pitchFamily="34" charset="0"/>
              </a:rPr>
              <a:t>accusé</a:t>
            </a:r>
          </a:p>
        </p:txBody>
      </p:sp>
      <p:sp>
        <p:nvSpPr>
          <p:cNvPr id="6" name="Espace réservé du contenu 2">
            <a:extLst>
              <a:ext uri="{FF2B5EF4-FFF2-40B4-BE49-F238E27FC236}">
                <a16:creationId xmlns:a16="http://schemas.microsoft.com/office/drawing/2014/main" id="{1D3D23FA-871F-443F-BE59-3C57F720B069}"/>
              </a:ext>
            </a:extLst>
          </p:cNvPr>
          <p:cNvSpPr txBox="1">
            <a:spLocks/>
          </p:cNvSpPr>
          <p:nvPr/>
        </p:nvSpPr>
        <p:spPr>
          <a:xfrm>
            <a:off x="2970986" y="1282962"/>
            <a:ext cx="2403653" cy="911498"/>
          </a:xfrm>
          <a:prstGeom prst="rect">
            <a:avLst/>
          </a:prstGeom>
        </p:spPr>
        <p:txBody>
          <a:bodyPr vert="horz" lIns="91440" tIns="45720" rIns="91440" bIns="45720" rtlCol="0">
            <a:normAutofit fontScale="925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5400" dirty="0">
                <a:latin typeface="Agency FB" panose="020B0503020202020204" pitchFamily="34" charset="0"/>
                <a:cs typeface="Arial" panose="020B0604020202020204" pitchFamily="34" charset="0"/>
              </a:rPr>
              <a:t>la branche </a:t>
            </a:r>
          </a:p>
        </p:txBody>
      </p:sp>
      <p:sp>
        <p:nvSpPr>
          <p:cNvPr id="7" name="Espace réservé du contenu 2">
            <a:extLst>
              <a:ext uri="{FF2B5EF4-FFF2-40B4-BE49-F238E27FC236}">
                <a16:creationId xmlns:a16="http://schemas.microsoft.com/office/drawing/2014/main" id="{DA4E737C-2A09-4865-8478-1AF54FE0A2AC}"/>
              </a:ext>
            </a:extLst>
          </p:cNvPr>
          <p:cNvSpPr txBox="1">
            <a:spLocks/>
          </p:cNvSpPr>
          <p:nvPr/>
        </p:nvSpPr>
        <p:spPr>
          <a:xfrm>
            <a:off x="589458" y="1966626"/>
            <a:ext cx="2403654" cy="841084"/>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latin typeface="Bahnschrift" panose="020B0502040204020203" pitchFamily="34" charset="0"/>
                <a:cs typeface="Arial" panose="020B0604020202020204" pitchFamily="34" charset="0"/>
              </a:rPr>
              <a:t>le coq</a:t>
            </a:r>
          </a:p>
        </p:txBody>
      </p:sp>
      <p:sp>
        <p:nvSpPr>
          <p:cNvPr id="8" name="Espace réservé du contenu 2">
            <a:extLst>
              <a:ext uri="{FF2B5EF4-FFF2-40B4-BE49-F238E27FC236}">
                <a16:creationId xmlns:a16="http://schemas.microsoft.com/office/drawing/2014/main" id="{CD57077F-0A7C-4ED7-9674-BF2239CCA85A}"/>
              </a:ext>
            </a:extLst>
          </p:cNvPr>
          <p:cNvSpPr txBox="1">
            <a:spLocks/>
          </p:cNvSpPr>
          <p:nvPr/>
        </p:nvSpPr>
        <p:spPr>
          <a:xfrm>
            <a:off x="6048528" y="2493831"/>
            <a:ext cx="2326046" cy="702634"/>
          </a:xfrm>
          <a:prstGeom prst="rect">
            <a:avLst/>
          </a:prstGeom>
        </p:spPr>
        <p:txBody>
          <a:bodyPr vert="horz" lIns="91440" tIns="45720" rIns="91440" bIns="45720" rtlCol="0">
            <a:normAutofit fontScale="625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accent2">
                    <a:lumMod val="75000"/>
                  </a:schemeClr>
                </a:solidFill>
                <a:latin typeface="Arial" panose="020B0604020202020204" pitchFamily="34" charset="0"/>
                <a:cs typeface="Arial" panose="020B0604020202020204" pitchFamily="34" charset="0"/>
              </a:rPr>
              <a:t>mes conseils </a:t>
            </a:r>
          </a:p>
        </p:txBody>
      </p:sp>
      <p:sp>
        <p:nvSpPr>
          <p:cNvPr id="9" name="Espace réservé du contenu 2">
            <a:extLst>
              <a:ext uri="{FF2B5EF4-FFF2-40B4-BE49-F238E27FC236}">
                <a16:creationId xmlns:a16="http://schemas.microsoft.com/office/drawing/2014/main" id="{85B2A665-4A71-4BE1-9F11-01BE6C4C2AA3}"/>
              </a:ext>
            </a:extLst>
          </p:cNvPr>
          <p:cNvSpPr txBox="1">
            <a:spLocks/>
          </p:cNvSpPr>
          <p:nvPr/>
        </p:nvSpPr>
        <p:spPr>
          <a:xfrm>
            <a:off x="9472894" y="837375"/>
            <a:ext cx="2203779" cy="786800"/>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fr-FR" sz="4800" b="1" dirty="0">
                <a:solidFill>
                  <a:schemeClr val="accent6">
                    <a:lumMod val="75000"/>
                  </a:schemeClr>
                </a:solidFill>
                <a:latin typeface="CrayonL" panose="00000500000000000000" pitchFamily="2" charset="0"/>
                <a:cs typeface="Arial" panose="020B0604020202020204" pitchFamily="34" charset="0"/>
              </a:rPr>
              <a:t>peur</a:t>
            </a:r>
          </a:p>
        </p:txBody>
      </p:sp>
      <p:sp>
        <p:nvSpPr>
          <p:cNvPr id="10" name="Espace réservé du contenu 2">
            <a:extLst>
              <a:ext uri="{FF2B5EF4-FFF2-40B4-BE49-F238E27FC236}">
                <a16:creationId xmlns:a16="http://schemas.microsoft.com/office/drawing/2014/main" id="{D1F12ED7-3FB1-4423-861A-DBF5DDFF2E2B}"/>
              </a:ext>
            </a:extLst>
          </p:cNvPr>
          <p:cNvSpPr txBox="1">
            <a:spLocks/>
          </p:cNvSpPr>
          <p:nvPr/>
        </p:nvSpPr>
        <p:spPr>
          <a:xfrm>
            <a:off x="7222948" y="1602298"/>
            <a:ext cx="2908300" cy="76145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latin typeface="Bauhaus 93" panose="04030905020B02020C02" pitchFamily="82" charset="0"/>
                <a:cs typeface="Arial" panose="020B0604020202020204" pitchFamily="34" charset="0"/>
              </a:rPr>
              <a:t>ce soir</a:t>
            </a:r>
          </a:p>
        </p:txBody>
      </p:sp>
      <p:sp>
        <p:nvSpPr>
          <p:cNvPr id="11" name="Espace réservé du contenu 2">
            <a:extLst>
              <a:ext uri="{FF2B5EF4-FFF2-40B4-BE49-F238E27FC236}">
                <a16:creationId xmlns:a16="http://schemas.microsoft.com/office/drawing/2014/main" id="{070B3CB5-E5D8-4FE4-9201-A2F798266920}"/>
              </a:ext>
            </a:extLst>
          </p:cNvPr>
          <p:cNvSpPr txBox="1">
            <a:spLocks/>
          </p:cNvSpPr>
          <p:nvPr/>
        </p:nvSpPr>
        <p:spPr>
          <a:xfrm>
            <a:off x="558618" y="2946715"/>
            <a:ext cx="3678778" cy="1051648"/>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5400" dirty="0">
                <a:solidFill>
                  <a:schemeClr val="accent5">
                    <a:lumMod val="75000"/>
                  </a:schemeClr>
                </a:solidFill>
                <a:latin typeface="Arial" panose="020B0604020202020204" pitchFamily="34" charset="0"/>
                <a:cs typeface="Arial" panose="020B0604020202020204" pitchFamily="34" charset="0"/>
              </a:rPr>
              <a:t>la paix</a:t>
            </a:r>
          </a:p>
        </p:txBody>
      </p:sp>
      <p:sp>
        <p:nvSpPr>
          <p:cNvPr id="12" name="Espace réservé du contenu 2">
            <a:extLst>
              <a:ext uri="{FF2B5EF4-FFF2-40B4-BE49-F238E27FC236}">
                <a16:creationId xmlns:a16="http://schemas.microsoft.com/office/drawing/2014/main" id="{6B8FAE43-4160-4940-A5E2-10E3458AAEB7}"/>
              </a:ext>
            </a:extLst>
          </p:cNvPr>
          <p:cNvSpPr txBox="1">
            <a:spLocks/>
          </p:cNvSpPr>
          <p:nvPr/>
        </p:nvSpPr>
        <p:spPr>
          <a:xfrm>
            <a:off x="3968438" y="3319444"/>
            <a:ext cx="2828010" cy="1093542"/>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tx2">
                    <a:lumMod val="75000"/>
                  </a:schemeClr>
                </a:solidFill>
                <a:latin typeface="Arial" panose="020B0604020202020204" pitchFamily="34" charset="0"/>
                <a:cs typeface="Arial" panose="020B0604020202020204" pitchFamily="34" charset="0"/>
              </a:rPr>
              <a:t>judicieux</a:t>
            </a:r>
          </a:p>
        </p:txBody>
      </p:sp>
      <p:sp>
        <p:nvSpPr>
          <p:cNvPr id="14" name="Espace réservé du contenu 2">
            <a:extLst>
              <a:ext uri="{FF2B5EF4-FFF2-40B4-BE49-F238E27FC236}">
                <a16:creationId xmlns:a16="http://schemas.microsoft.com/office/drawing/2014/main" id="{F086A9A7-F5B3-46A5-BBD0-072FDB83E40C}"/>
              </a:ext>
            </a:extLst>
          </p:cNvPr>
          <p:cNvSpPr txBox="1">
            <a:spLocks/>
          </p:cNvSpPr>
          <p:nvPr/>
        </p:nvSpPr>
        <p:spPr>
          <a:xfrm>
            <a:off x="6557218" y="3388104"/>
            <a:ext cx="2773597" cy="936658"/>
          </a:xfrm>
          <a:prstGeom prst="rect">
            <a:avLst/>
          </a:prstGeom>
        </p:spPr>
        <p:txBody>
          <a:bodyPr vert="horz" lIns="91440" tIns="45720" rIns="91440" bIns="45720" rtlCol="0">
            <a:normAutofit fontScale="850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5800" dirty="0">
                <a:latin typeface="Blackadder ITC" panose="04020505051007020D02" pitchFamily="82" charset="0"/>
                <a:cs typeface="Arial" panose="020B0604020202020204" pitchFamily="34" charset="0"/>
              </a:rPr>
              <a:t>aujourd’hui</a:t>
            </a:r>
            <a:endParaRPr lang="fr-FR" sz="4400" dirty="0">
              <a:latin typeface="Blackadder ITC" panose="04020505051007020D02" pitchFamily="82" charset="0"/>
              <a:cs typeface="Arial" panose="020B0604020202020204" pitchFamily="34" charset="0"/>
            </a:endParaRPr>
          </a:p>
        </p:txBody>
      </p:sp>
      <p:sp>
        <p:nvSpPr>
          <p:cNvPr id="15" name="Espace réservé du contenu 2">
            <a:extLst>
              <a:ext uri="{FF2B5EF4-FFF2-40B4-BE49-F238E27FC236}">
                <a16:creationId xmlns:a16="http://schemas.microsoft.com/office/drawing/2014/main" id="{5B572CBA-7E1A-4C83-B8DC-6AAC4B9399B2}"/>
              </a:ext>
            </a:extLst>
          </p:cNvPr>
          <p:cNvSpPr txBox="1">
            <a:spLocks/>
          </p:cNvSpPr>
          <p:nvPr/>
        </p:nvSpPr>
        <p:spPr>
          <a:xfrm>
            <a:off x="402435" y="4047234"/>
            <a:ext cx="3884338" cy="838376"/>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latin typeface="Arial" panose="020B0604020202020204" pitchFamily="34" charset="0"/>
                <a:cs typeface="Arial" panose="020B0604020202020204" pitchFamily="34" charset="0"/>
              </a:rPr>
              <a:t>fraternelle</a:t>
            </a:r>
          </a:p>
        </p:txBody>
      </p:sp>
      <p:sp>
        <p:nvSpPr>
          <p:cNvPr id="17" name="Espace réservé du contenu 2">
            <a:extLst>
              <a:ext uri="{FF2B5EF4-FFF2-40B4-BE49-F238E27FC236}">
                <a16:creationId xmlns:a16="http://schemas.microsoft.com/office/drawing/2014/main" id="{FE58760D-B704-4983-912F-9BCE16199BAF}"/>
              </a:ext>
            </a:extLst>
          </p:cNvPr>
          <p:cNvSpPr txBox="1">
            <a:spLocks/>
          </p:cNvSpPr>
          <p:nvPr/>
        </p:nvSpPr>
        <p:spPr>
          <a:xfrm>
            <a:off x="3856545" y="5466395"/>
            <a:ext cx="2646154" cy="841084"/>
          </a:xfrm>
          <a:prstGeom prst="rect">
            <a:avLst/>
          </a:prstGeom>
        </p:spPr>
        <p:txBody>
          <a:bodyPr vert="horz" lIns="91440" tIns="45720" rIns="91440" bIns="45720" rtlCol="0">
            <a:normAutofit fontScale="775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accent2">
                    <a:lumMod val="75000"/>
                  </a:schemeClr>
                </a:solidFill>
                <a:latin typeface="Arial" panose="020B0604020202020204" pitchFamily="34" charset="0"/>
                <a:cs typeface="Arial" panose="020B0604020202020204" pitchFamily="34" charset="0"/>
              </a:rPr>
              <a:t>sans crainte</a:t>
            </a:r>
          </a:p>
        </p:txBody>
      </p:sp>
      <p:sp>
        <p:nvSpPr>
          <p:cNvPr id="18" name="Espace réservé du contenu 2">
            <a:extLst>
              <a:ext uri="{FF2B5EF4-FFF2-40B4-BE49-F238E27FC236}">
                <a16:creationId xmlns:a16="http://schemas.microsoft.com/office/drawing/2014/main" id="{39877AC0-AB57-43C4-BFB2-0EE49E769C45}"/>
              </a:ext>
            </a:extLst>
          </p:cNvPr>
          <p:cNvSpPr txBox="1">
            <a:spLocks/>
          </p:cNvSpPr>
          <p:nvPr/>
        </p:nvSpPr>
        <p:spPr>
          <a:xfrm>
            <a:off x="4761731" y="4595625"/>
            <a:ext cx="3535129" cy="100092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fr-FR" sz="4400" dirty="0">
                <a:latin typeface="Arial" panose="020B0604020202020204" pitchFamily="34" charset="0"/>
                <a:cs typeface="Arial" panose="020B0604020202020204" pitchFamily="34" charset="0"/>
              </a:rPr>
              <a:t>Il disait.</a:t>
            </a:r>
          </a:p>
        </p:txBody>
      </p:sp>
      <p:sp>
        <p:nvSpPr>
          <p:cNvPr id="19" name="Espace réservé du contenu 2">
            <a:extLst>
              <a:ext uri="{FF2B5EF4-FFF2-40B4-BE49-F238E27FC236}">
                <a16:creationId xmlns:a16="http://schemas.microsoft.com/office/drawing/2014/main" id="{4D14FE6E-017C-4975-AA20-714C9A68E772}"/>
              </a:ext>
            </a:extLst>
          </p:cNvPr>
          <p:cNvSpPr txBox="1">
            <a:spLocks/>
          </p:cNvSpPr>
          <p:nvPr/>
        </p:nvSpPr>
        <p:spPr>
          <a:xfrm>
            <a:off x="6796448" y="5541283"/>
            <a:ext cx="5074136" cy="983778"/>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000" dirty="0">
                <a:solidFill>
                  <a:srgbClr val="CC0000"/>
                </a:solidFill>
                <a:latin typeface="AvenirNext LT Pro Regular" panose="020B0504020202020204" pitchFamily="34" charset="0"/>
                <a:cs typeface="Arial" panose="020B0604020202020204" pitchFamily="34" charset="0"/>
              </a:rPr>
              <a:t>un moment </a:t>
            </a:r>
          </a:p>
        </p:txBody>
      </p:sp>
      <p:sp>
        <p:nvSpPr>
          <p:cNvPr id="21" name="Espace réservé du contenu 2">
            <a:extLst>
              <a:ext uri="{FF2B5EF4-FFF2-40B4-BE49-F238E27FC236}">
                <a16:creationId xmlns:a16="http://schemas.microsoft.com/office/drawing/2014/main" id="{0AA308BE-C5A2-406C-AF7A-D18047BAB5DA}"/>
              </a:ext>
            </a:extLst>
          </p:cNvPr>
          <p:cNvSpPr txBox="1">
            <a:spLocks/>
          </p:cNvSpPr>
          <p:nvPr/>
        </p:nvSpPr>
        <p:spPr>
          <a:xfrm>
            <a:off x="9468705" y="3488502"/>
            <a:ext cx="2133837" cy="76145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tx2">
                    <a:lumMod val="75000"/>
                  </a:schemeClr>
                </a:solidFill>
                <a:latin typeface="Arial" panose="020B0604020202020204" pitchFamily="34" charset="0"/>
                <a:cs typeface="Arial" panose="020B0604020202020204" pitchFamily="34" charset="0"/>
              </a:rPr>
              <a:t>adroit</a:t>
            </a:r>
          </a:p>
        </p:txBody>
      </p:sp>
      <p:sp>
        <p:nvSpPr>
          <p:cNvPr id="22" name="Espace réservé du contenu 2">
            <a:extLst>
              <a:ext uri="{FF2B5EF4-FFF2-40B4-BE49-F238E27FC236}">
                <a16:creationId xmlns:a16="http://schemas.microsoft.com/office/drawing/2014/main" id="{51F33A2B-4316-4A8D-A459-7D6C57B84341}"/>
              </a:ext>
            </a:extLst>
          </p:cNvPr>
          <p:cNvSpPr txBox="1">
            <a:spLocks/>
          </p:cNvSpPr>
          <p:nvPr/>
        </p:nvSpPr>
        <p:spPr>
          <a:xfrm>
            <a:off x="321416" y="5008961"/>
            <a:ext cx="3535129" cy="102421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accent2">
                    <a:lumMod val="75000"/>
                  </a:schemeClr>
                </a:solidFill>
                <a:latin typeface="Arial" panose="020B0604020202020204" pitchFamily="34" charset="0"/>
                <a:cs typeface="Arial" panose="020B0604020202020204" pitchFamily="34" charset="0"/>
              </a:rPr>
              <a:t>la scène </a:t>
            </a:r>
          </a:p>
        </p:txBody>
      </p:sp>
      <p:sp>
        <p:nvSpPr>
          <p:cNvPr id="23" name="Espace réservé du contenu 2">
            <a:extLst>
              <a:ext uri="{FF2B5EF4-FFF2-40B4-BE49-F238E27FC236}">
                <a16:creationId xmlns:a16="http://schemas.microsoft.com/office/drawing/2014/main" id="{224D0CB1-AD0A-4B2F-861D-93B51C7387E6}"/>
              </a:ext>
            </a:extLst>
          </p:cNvPr>
          <p:cNvSpPr txBox="1">
            <a:spLocks/>
          </p:cNvSpPr>
          <p:nvPr/>
        </p:nvSpPr>
        <p:spPr>
          <a:xfrm>
            <a:off x="3443455" y="2189554"/>
            <a:ext cx="2908300" cy="98377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accent6">
                    <a:lumMod val="75000"/>
                  </a:schemeClr>
                </a:solidFill>
                <a:latin typeface="Arial" panose="020B0604020202020204" pitchFamily="34" charset="0"/>
                <a:cs typeface="Arial" panose="020B0604020202020204" pitchFamily="34" charset="0"/>
              </a:rPr>
              <a:t>tribunal</a:t>
            </a:r>
          </a:p>
        </p:txBody>
      </p:sp>
      <p:sp>
        <p:nvSpPr>
          <p:cNvPr id="24" name="Espace réservé du contenu 2">
            <a:extLst>
              <a:ext uri="{FF2B5EF4-FFF2-40B4-BE49-F238E27FC236}">
                <a16:creationId xmlns:a16="http://schemas.microsoft.com/office/drawing/2014/main" id="{977D5F13-8D8B-4435-BD14-B498F969C5B9}"/>
              </a:ext>
            </a:extLst>
          </p:cNvPr>
          <p:cNvSpPr txBox="1">
            <a:spLocks/>
          </p:cNvSpPr>
          <p:nvPr/>
        </p:nvSpPr>
        <p:spPr>
          <a:xfrm>
            <a:off x="1860422" y="5886937"/>
            <a:ext cx="3432008" cy="84108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tx2">
                    <a:lumMod val="75000"/>
                  </a:schemeClr>
                </a:solidFill>
                <a:latin typeface="Arial" panose="020B0604020202020204" pitchFamily="34" charset="0"/>
                <a:cs typeface="Arial" panose="020B0604020202020204" pitchFamily="34" charset="0"/>
              </a:rPr>
              <a:t>courage</a:t>
            </a:r>
          </a:p>
        </p:txBody>
      </p:sp>
      <p:sp>
        <p:nvSpPr>
          <p:cNvPr id="25" name="Espace réservé du contenu 2">
            <a:extLst>
              <a:ext uri="{FF2B5EF4-FFF2-40B4-BE49-F238E27FC236}">
                <a16:creationId xmlns:a16="http://schemas.microsoft.com/office/drawing/2014/main" id="{66420127-5943-4165-BDFA-0ABB5C91AF2D}"/>
              </a:ext>
            </a:extLst>
          </p:cNvPr>
          <p:cNvSpPr txBox="1">
            <a:spLocks/>
          </p:cNvSpPr>
          <p:nvPr/>
        </p:nvSpPr>
        <p:spPr>
          <a:xfrm>
            <a:off x="8566332" y="2493831"/>
            <a:ext cx="3067050" cy="1038792"/>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tx2">
                    <a:lumMod val="75000"/>
                  </a:schemeClr>
                </a:solidFill>
                <a:latin typeface="Arial" panose="020B0604020202020204" pitchFamily="34" charset="0"/>
                <a:cs typeface="Arial" panose="020B0604020202020204" pitchFamily="34" charset="0"/>
              </a:rPr>
              <a:t>minuit </a:t>
            </a:r>
          </a:p>
        </p:txBody>
      </p:sp>
      <p:sp>
        <p:nvSpPr>
          <p:cNvPr id="26" name="Espace réservé du contenu 2">
            <a:extLst>
              <a:ext uri="{FF2B5EF4-FFF2-40B4-BE49-F238E27FC236}">
                <a16:creationId xmlns:a16="http://schemas.microsoft.com/office/drawing/2014/main" id="{5E1489C7-875F-4AF0-BFAE-EE9286812561}"/>
              </a:ext>
            </a:extLst>
          </p:cNvPr>
          <p:cNvSpPr txBox="1">
            <a:spLocks/>
          </p:cNvSpPr>
          <p:nvPr/>
        </p:nvSpPr>
        <p:spPr>
          <a:xfrm>
            <a:off x="7998246" y="4537288"/>
            <a:ext cx="4344102" cy="983778"/>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000" b="1" dirty="0">
                <a:solidFill>
                  <a:srgbClr val="CC0000"/>
                </a:solidFill>
                <a:latin typeface="CrayonL" panose="00000500000000000000" pitchFamily="2" charset="0"/>
                <a:cs typeface="Arial" panose="020B0604020202020204" pitchFamily="34" charset="0"/>
              </a:rPr>
              <a:t>raisonnablement. </a:t>
            </a:r>
          </a:p>
        </p:txBody>
      </p:sp>
      <p:sp>
        <p:nvSpPr>
          <p:cNvPr id="13" name="Espace réservé du pied de page 12">
            <a:extLst>
              <a:ext uri="{FF2B5EF4-FFF2-40B4-BE49-F238E27FC236}">
                <a16:creationId xmlns:a16="http://schemas.microsoft.com/office/drawing/2014/main" id="{89FE8567-FB20-4AB4-93BE-AE11825DDBC0}"/>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38042762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0"/>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9"/>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8"/>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9"/>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1"/>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12"/>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14"/>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21"/>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grpId="0" nodeType="clickEffect">
                                  <p:stCondLst>
                                    <p:cond delay="0"/>
                                  </p:stCondLst>
                                  <p:childTnLst>
                                    <p:set>
                                      <p:cBhvr>
                                        <p:cTn id="58" dur="1" fill="hold">
                                          <p:stCondLst>
                                            <p:cond delay="0"/>
                                          </p:stCondLst>
                                        </p:cTn>
                                        <p:tgtEl>
                                          <p:spTgt spid="22"/>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grpId="0" nodeType="clickEffect">
                                  <p:stCondLst>
                                    <p:cond delay="0"/>
                                  </p:stCondLst>
                                  <p:childTnLst>
                                    <p:set>
                                      <p:cBhvr>
                                        <p:cTn id="62" dur="1" fill="hold">
                                          <p:stCondLst>
                                            <p:cond delay="0"/>
                                          </p:stCondLst>
                                        </p:cTn>
                                        <p:tgtEl>
                                          <p:spTgt spid="15"/>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grpId="0" nodeType="clickEffect">
                                  <p:stCondLst>
                                    <p:cond delay="0"/>
                                  </p:stCondLst>
                                  <p:childTnLst>
                                    <p:set>
                                      <p:cBhvr>
                                        <p:cTn id="66" dur="1" fill="hold">
                                          <p:stCondLst>
                                            <p:cond delay="0"/>
                                          </p:stCondLst>
                                        </p:cTn>
                                        <p:tgtEl>
                                          <p:spTgt spid="17"/>
                                        </p:tgtEl>
                                        <p:attrNameLst>
                                          <p:attrName>style.visibility</p:attrName>
                                        </p:attrNameLst>
                                      </p:cBhvr>
                                      <p:to>
                                        <p:strVal val="visible"/>
                                      </p:to>
                                    </p:set>
                                  </p:childTnLst>
                                </p:cTn>
                              </p:par>
                            </p:childTnLst>
                          </p:cTn>
                        </p:par>
                      </p:childTnLst>
                    </p:cTn>
                  </p:par>
                  <p:par>
                    <p:cTn id="67" fill="hold">
                      <p:stCondLst>
                        <p:cond delay="indefinite"/>
                      </p:stCondLst>
                      <p:childTnLst>
                        <p:par>
                          <p:cTn id="68" fill="hold">
                            <p:stCondLst>
                              <p:cond delay="0"/>
                            </p:stCondLst>
                            <p:childTnLst>
                              <p:par>
                                <p:cTn id="69" presetID="1" presetClass="entr" presetSubtype="0" fill="hold" grpId="0" nodeType="clickEffect">
                                  <p:stCondLst>
                                    <p:cond delay="0"/>
                                  </p:stCondLst>
                                  <p:childTnLst>
                                    <p:set>
                                      <p:cBhvr>
                                        <p:cTn id="70" dur="1" fill="hold">
                                          <p:stCondLst>
                                            <p:cond delay="0"/>
                                          </p:stCondLst>
                                        </p:cTn>
                                        <p:tgtEl>
                                          <p:spTgt spid="18"/>
                                        </p:tgtEl>
                                        <p:attrNameLst>
                                          <p:attrName>style.visibility</p:attrName>
                                        </p:attrNameLst>
                                      </p:cBhvr>
                                      <p:to>
                                        <p:strVal val="visible"/>
                                      </p:to>
                                    </p:set>
                                  </p:childTnLst>
                                </p:cTn>
                              </p:par>
                            </p:childTnLst>
                          </p:cTn>
                        </p:par>
                      </p:childTnLst>
                    </p:cTn>
                  </p:par>
                  <p:par>
                    <p:cTn id="71" fill="hold">
                      <p:stCondLst>
                        <p:cond delay="indefinite"/>
                      </p:stCondLst>
                      <p:childTnLst>
                        <p:par>
                          <p:cTn id="72" fill="hold">
                            <p:stCondLst>
                              <p:cond delay="0"/>
                            </p:stCondLst>
                            <p:childTnLst>
                              <p:par>
                                <p:cTn id="73" presetID="1" presetClass="entr" presetSubtype="0" fill="hold" grpId="0" nodeType="clickEffect">
                                  <p:stCondLst>
                                    <p:cond delay="0"/>
                                  </p:stCondLst>
                                  <p:childTnLst>
                                    <p:set>
                                      <p:cBhvr>
                                        <p:cTn id="74" dur="1" fill="hold">
                                          <p:stCondLst>
                                            <p:cond delay="0"/>
                                          </p:stCondLst>
                                        </p:cTn>
                                        <p:tgtEl>
                                          <p:spTgt spid="23"/>
                                        </p:tgtEl>
                                        <p:attrNameLst>
                                          <p:attrName>style.visibility</p:attrName>
                                        </p:attrNameLst>
                                      </p:cBhvr>
                                      <p:to>
                                        <p:strVal val="visible"/>
                                      </p:to>
                                    </p:set>
                                  </p:childTnLst>
                                </p:cTn>
                              </p:par>
                            </p:childTnLst>
                          </p:cTn>
                        </p:par>
                      </p:childTnLst>
                    </p:cTn>
                  </p:par>
                  <p:par>
                    <p:cTn id="75" fill="hold">
                      <p:stCondLst>
                        <p:cond delay="indefinite"/>
                      </p:stCondLst>
                      <p:childTnLst>
                        <p:par>
                          <p:cTn id="76" fill="hold">
                            <p:stCondLst>
                              <p:cond delay="0"/>
                            </p:stCondLst>
                            <p:childTnLst>
                              <p:par>
                                <p:cTn id="77" presetID="1" presetClass="entr" presetSubtype="0" fill="hold" grpId="0" nodeType="clickEffect">
                                  <p:stCondLst>
                                    <p:cond delay="0"/>
                                  </p:stCondLst>
                                  <p:childTnLst>
                                    <p:set>
                                      <p:cBhvr>
                                        <p:cTn id="78" dur="1" fill="hold">
                                          <p:stCondLst>
                                            <p:cond delay="0"/>
                                          </p:stCondLst>
                                        </p:cTn>
                                        <p:tgtEl>
                                          <p:spTgt spid="24"/>
                                        </p:tgtEl>
                                        <p:attrNameLst>
                                          <p:attrName>style.visibility</p:attrName>
                                        </p:attrNameLst>
                                      </p:cBhvr>
                                      <p:to>
                                        <p:strVal val="visible"/>
                                      </p:to>
                                    </p:set>
                                  </p:childTnLst>
                                </p:cTn>
                              </p:par>
                            </p:childTnLst>
                          </p:cTn>
                        </p:par>
                      </p:childTnLst>
                    </p:cTn>
                  </p:par>
                  <p:par>
                    <p:cTn id="79" fill="hold">
                      <p:stCondLst>
                        <p:cond delay="indefinite"/>
                      </p:stCondLst>
                      <p:childTnLst>
                        <p:par>
                          <p:cTn id="80" fill="hold">
                            <p:stCondLst>
                              <p:cond delay="0"/>
                            </p:stCondLst>
                            <p:childTnLst>
                              <p:par>
                                <p:cTn id="81" presetID="1" presetClass="entr" presetSubtype="0" fill="hold" grpId="0" nodeType="clickEffect">
                                  <p:stCondLst>
                                    <p:cond delay="0"/>
                                  </p:stCondLst>
                                  <p:childTnLst>
                                    <p:set>
                                      <p:cBhvr>
                                        <p:cTn id="82" dur="1" fill="hold">
                                          <p:stCondLst>
                                            <p:cond delay="0"/>
                                          </p:stCondLst>
                                        </p:cTn>
                                        <p:tgtEl>
                                          <p:spTgt spid="25"/>
                                        </p:tgtEl>
                                        <p:attrNameLst>
                                          <p:attrName>style.visibility</p:attrName>
                                        </p:attrNameLst>
                                      </p:cBhvr>
                                      <p:to>
                                        <p:strVal val="visible"/>
                                      </p:to>
                                    </p:set>
                                  </p:childTnLst>
                                </p:cTn>
                              </p:par>
                            </p:childTnLst>
                          </p:cTn>
                        </p:par>
                      </p:childTnLst>
                    </p:cTn>
                  </p:par>
                  <p:par>
                    <p:cTn id="83" fill="hold">
                      <p:stCondLst>
                        <p:cond delay="indefinite"/>
                      </p:stCondLst>
                      <p:childTnLst>
                        <p:par>
                          <p:cTn id="84" fill="hold">
                            <p:stCondLst>
                              <p:cond delay="0"/>
                            </p:stCondLst>
                            <p:childTnLst>
                              <p:par>
                                <p:cTn id="85" presetID="1" presetClass="entr" presetSubtype="0" fill="hold" grpId="0" nodeType="clickEffect">
                                  <p:stCondLst>
                                    <p:cond delay="0"/>
                                  </p:stCondLst>
                                  <p:childTnLst>
                                    <p:set>
                                      <p:cBhvr>
                                        <p:cTn id="86" dur="1" fill="hold">
                                          <p:stCondLst>
                                            <p:cond delay="0"/>
                                          </p:stCondLst>
                                        </p:cTn>
                                        <p:tgtEl>
                                          <p:spTgt spid="2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build="p"/>
      <p:bldP spid="5" grpId="0"/>
      <p:bldP spid="6" grpId="0"/>
      <p:bldP spid="7" grpId="0"/>
      <p:bldP spid="8" grpId="0"/>
      <p:bldP spid="9" grpId="0"/>
      <p:bldP spid="10" grpId="0"/>
      <p:bldP spid="11" grpId="0"/>
      <p:bldP spid="12" grpId="0"/>
      <p:bldP spid="14" grpId="0"/>
      <p:bldP spid="15" grpId="0"/>
      <p:bldP spid="17" grpId="0"/>
      <p:bldP spid="18" grpId="0"/>
      <p:bldP spid="19" grpId="0"/>
      <p:bldP spid="21" grpId="0"/>
      <p:bldP spid="22" grpId="0"/>
      <p:bldP spid="23" grpId="0"/>
      <p:bldP spid="24" grpId="0"/>
      <p:bldP spid="25" grpId="0"/>
      <p:bldP spid="26"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271DF8C1-E775-439B-B6A4-49A9D7227BD9}"/>
              </a:ext>
            </a:extLst>
          </p:cNvPr>
          <p:cNvSpPr>
            <a:spLocks noGrp="1"/>
          </p:cNvSpPr>
          <p:nvPr>
            <p:ph type="title"/>
          </p:nvPr>
        </p:nvSpPr>
        <p:spPr>
          <a:xfrm>
            <a:off x="791807" y="117079"/>
            <a:ext cx="10515600" cy="954828"/>
          </a:xfrm>
        </p:spPr>
        <p:txBody>
          <a:bodyPr>
            <a:normAutofit/>
          </a:bodyPr>
          <a:lstStyle/>
          <a:p>
            <a:r>
              <a:rPr lang="fr-FR" sz="3200" dirty="0"/>
              <a:t>Lecture mots rapide : chacun son tour</a:t>
            </a:r>
          </a:p>
        </p:txBody>
      </p:sp>
      <p:sp>
        <p:nvSpPr>
          <p:cNvPr id="4" name="Espace réservé du contenu 2">
            <a:extLst>
              <a:ext uri="{FF2B5EF4-FFF2-40B4-BE49-F238E27FC236}">
                <a16:creationId xmlns:a16="http://schemas.microsoft.com/office/drawing/2014/main" id="{46AF363D-9795-4F7C-B118-ED9CA9192799}"/>
              </a:ext>
            </a:extLst>
          </p:cNvPr>
          <p:cNvSpPr>
            <a:spLocks noGrp="1"/>
          </p:cNvSpPr>
          <p:nvPr>
            <p:ph idx="1"/>
          </p:nvPr>
        </p:nvSpPr>
        <p:spPr>
          <a:xfrm>
            <a:off x="5107878" y="1314903"/>
            <a:ext cx="1908509" cy="713038"/>
          </a:xfrm>
        </p:spPr>
        <p:txBody>
          <a:bodyPr>
            <a:normAutofit/>
          </a:bodyPr>
          <a:lstStyle/>
          <a:p>
            <a:pPr marL="0" indent="0">
              <a:buNone/>
            </a:pPr>
            <a:r>
              <a:rPr lang="fr-FR" sz="4400" dirty="0">
                <a:solidFill>
                  <a:schemeClr val="tx2">
                    <a:lumMod val="75000"/>
                  </a:schemeClr>
                </a:solidFill>
                <a:latin typeface="Arial" panose="020B0604020202020204" pitchFamily="34" charset="0"/>
                <a:cs typeface="Arial" panose="020B0604020202020204" pitchFamily="34" charset="0"/>
              </a:rPr>
              <a:t>mentir</a:t>
            </a:r>
          </a:p>
        </p:txBody>
      </p:sp>
      <p:sp>
        <p:nvSpPr>
          <p:cNvPr id="5" name="Espace réservé du contenu 2">
            <a:extLst>
              <a:ext uri="{FF2B5EF4-FFF2-40B4-BE49-F238E27FC236}">
                <a16:creationId xmlns:a16="http://schemas.microsoft.com/office/drawing/2014/main" id="{B2EB32F3-BEF7-4A4B-9F0A-FB0C51F27178}"/>
              </a:ext>
            </a:extLst>
          </p:cNvPr>
          <p:cNvSpPr txBox="1">
            <a:spLocks/>
          </p:cNvSpPr>
          <p:nvPr/>
        </p:nvSpPr>
        <p:spPr>
          <a:xfrm>
            <a:off x="422541" y="1051489"/>
            <a:ext cx="1961145" cy="908927"/>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fr-FR" sz="4400" dirty="0">
                <a:solidFill>
                  <a:schemeClr val="tx2"/>
                </a:solidFill>
                <a:latin typeface="Arial" panose="020B0604020202020204" pitchFamily="34" charset="0"/>
                <a:cs typeface="Arial" panose="020B0604020202020204" pitchFamily="34" charset="0"/>
              </a:rPr>
              <a:t>celui-ci</a:t>
            </a:r>
          </a:p>
        </p:txBody>
      </p:sp>
      <p:sp>
        <p:nvSpPr>
          <p:cNvPr id="6" name="Espace réservé du contenu 2">
            <a:extLst>
              <a:ext uri="{FF2B5EF4-FFF2-40B4-BE49-F238E27FC236}">
                <a16:creationId xmlns:a16="http://schemas.microsoft.com/office/drawing/2014/main" id="{1D3D23FA-871F-443F-BE59-3C57F720B069}"/>
              </a:ext>
            </a:extLst>
          </p:cNvPr>
          <p:cNvSpPr txBox="1">
            <a:spLocks/>
          </p:cNvSpPr>
          <p:nvPr/>
        </p:nvSpPr>
        <p:spPr>
          <a:xfrm>
            <a:off x="2760994" y="1188810"/>
            <a:ext cx="2107866" cy="91149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5400" dirty="0">
                <a:latin typeface="Agency FB" panose="020B0503020202020204" pitchFamily="34" charset="0"/>
                <a:cs typeface="Arial" panose="020B0604020202020204" pitchFamily="34" charset="0"/>
              </a:rPr>
              <a:t>songer</a:t>
            </a:r>
          </a:p>
        </p:txBody>
      </p:sp>
      <p:sp>
        <p:nvSpPr>
          <p:cNvPr id="7" name="Espace réservé du contenu 2">
            <a:extLst>
              <a:ext uri="{FF2B5EF4-FFF2-40B4-BE49-F238E27FC236}">
                <a16:creationId xmlns:a16="http://schemas.microsoft.com/office/drawing/2014/main" id="{DA4E737C-2A09-4865-8478-1AF54FE0A2AC}"/>
              </a:ext>
            </a:extLst>
          </p:cNvPr>
          <p:cNvSpPr txBox="1">
            <a:spLocks/>
          </p:cNvSpPr>
          <p:nvPr/>
        </p:nvSpPr>
        <p:spPr>
          <a:xfrm>
            <a:off x="589458" y="1966626"/>
            <a:ext cx="2403654" cy="841084"/>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fr-FR" sz="4400" dirty="0">
                <a:latin typeface="Bahnschrift" panose="020B0502040204020203" pitchFamily="34" charset="0"/>
                <a:cs typeface="Arial" panose="020B0604020202020204" pitchFamily="34" charset="0"/>
              </a:rPr>
              <a:t>arrêter</a:t>
            </a:r>
          </a:p>
        </p:txBody>
      </p:sp>
      <p:sp>
        <p:nvSpPr>
          <p:cNvPr id="8" name="Espace réservé du contenu 2">
            <a:extLst>
              <a:ext uri="{FF2B5EF4-FFF2-40B4-BE49-F238E27FC236}">
                <a16:creationId xmlns:a16="http://schemas.microsoft.com/office/drawing/2014/main" id="{CD57077F-0A7C-4ED7-9674-BF2239CCA85A}"/>
              </a:ext>
            </a:extLst>
          </p:cNvPr>
          <p:cNvSpPr txBox="1">
            <a:spLocks/>
          </p:cNvSpPr>
          <p:nvPr/>
        </p:nvSpPr>
        <p:spPr>
          <a:xfrm>
            <a:off x="6218798" y="2418410"/>
            <a:ext cx="2259784" cy="81693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accent2">
                    <a:lumMod val="75000"/>
                  </a:schemeClr>
                </a:solidFill>
                <a:latin typeface="Arial" panose="020B0604020202020204" pitchFamily="34" charset="0"/>
                <a:cs typeface="Arial" panose="020B0604020202020204" pitchFamily="34" charset="0"/>
              </a:rPr>
              <a:t>bouger</a:t>
            </a:r>
          </a:p>
        </p:txBody>
      </p:sp>
      <p:sp>
        <p:nvSpPr>
          <p:cNvPr id="9" name="Espace réservé du contenu 2">
            <a:extLst>
              <a:ext uri="{FF2B5EF4-FFF2-40B4-BE49-F238E27FC236}">
                <a16:creationId xmlns:a16="http://schemas.microsoft.com/office/drawing/2014/main" id="{85B2A665-4A71-4BE1-9F11-01BE6C4C2AA3}"/>
              </a:ext>
            </a:extLst>
          </p:cNvPr>
          <p:cNvSpPr txBox="1">
            <a:spLocks/>
          </p:cNvSpPr>
          <p:nvPr/>
        </p:nvSpPr>
        <p:spPr>
          <a:xfrm>
            <a:off x="9492487" y="448130"/>
            <a:ext cx="2203779" cy="786800"/>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fr-FR" sz="4800" b="1" dirty="0">
                <a:solidFill>
                  <a:schemeClr val="accent6">
                    <a:lumMod val="75000"/>
                  </a:schemeClr>
                </a:solidFill>
                <a:latin typeface="CrayonL" panose="00000500000000000000" pitchFamily="2" charset="0"/>
                <a:cs typeface="Arial" panose="020B0604020202020204" pitchFamily="34" charset="0"/>
              </a:rPr>
              <a:t>vieux</a:t>
            </a:r>
          </a:p>
        </p:txBody>
      </p:sp>
      <p:sp>
        <p:nvSpPr>
          <p:cNvPr id="10" name="Espace réservé du contenu 2">
            <a:extLst>
              <a:ext uri="{FF2B5EF4-FFF2-40B4-BE49-F238E27FC236}">
                <a16:creationId xmlns:a16="http://schemas.microsoft.com/office/drawing/2014/main" id="{D1F12ED7-3FB1-4423-861A-DBF5DDFF2E2B}"/>
              </a:ext>
            </a:extLst>
          </p:cNvPr>
          <p:cNvSpPr txBox="1">
            <a:spLocks/>
          </p:cNvSpPr>
          <p:nvPr/>
        </p:nvSpPr>
        <p:spPr>
          <a:xfrm>
            <a:off x="7494423" y="1608163"/>
            <a:ext cx="3496100" cy="76145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latin typeface="Bauhaus 93" panose="04030905020B02020C02" pitchFamily="82" charset="0"/>
                <a:cs typeface="Arial" panose="020B0604020202020204" pitchFamily="34" charset="0"/>
              </a:rPr>
              <a:t>une ruse</a:t>
            </a:r>
          </a:p>
        </p:txBody>
      </p:sp>
      <p:sp>
        <p:nvSpPr>
          <p:cNvPr id="11" name="Espace réservé du contenu 2">
            <a:extLst>
              <a:ext uri="{FF2B5EF4-FFF2-40B4-BE49-F238E27FC236}">
                <a16:creationId xmlns:a16="http://schemas.microsoft.com/office/drawing/2014/main" id="{070B3CB5-E5D8-4FE4-9201-A2F798266920}"/>
              </a:ext>
            </a:extLst>
          </p:cNvPr>
          <p:cNvSpPr txBox="1">
            <a:spLocks/>
          </p:cNvSpPr>
          <p:nvPr/>
        </p:nvSpPr>
        <p:spPr>
          <a:xfrm>
            <a:off x="360974" y="3148869"/>
            <a:ext cx="3705397" cy="1082276"/>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5400" dirty="0">
                <a:solidFill>
                  <a:schemeClr val="accent5">
                    <a:lumMod val="75000"/>
                  </a:schemeClr>
                </a:solidFill>
                <a:latin typeface="Arial" panose="020B0604020202020204" pitchFamily="34" charset="0"/>
                <a:cs typeface="Arial" panose="020B0604020202020204" pitchFamily="34" charset="0"/>
              </a:rPr>
              <a:t>soi-même</a:t>
            </a:r>
          </a:p>
        </p:txBody>
      </p:sp>
      <p:sp>
        <p:nvSpPr>
          <p:cNvPr id="12" name="Espace réservé du contenu 2">
            <a:extLst>
              <a:ext uri="{FF2B5EF4-FFF2-40B4-BE49-F238E27FC236}">
                <a16:creationId xmlns:a16="http://schemas.microsoft.com/office/drawing/2014/main" id="{6B8FAE43-4160-4940-A5E2-10E3458AAEB7}"/>
              </a:ext>
            </a:extLst>
          </p:cNvPr>
          <p:cNvSpPr txBox="1">
            <a:spLocks/>
          </p:cNvSpPr>
          <p:nvPr/>
        </p:nvSpPr>
        <p:spPr>
          <a:xfrm>
            <a:off x="3780934" y="4134368"/>
            <a:ext cx="2457131" cy="84108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tx2">
                    <a:lumMod val="75000"/>
                  </a:schemeClr>
                </a:solidFill>
                <a:latin typeface="Arial" panose="020B0604020202020204" pitchFamily="34" charset="0"/>
                <a:cs typeface="Arial" panose="020B0604020202020204" pitchFamily="34" charset="0"/>
              </a:rPr>
              <a:t>payer</a:t>
            </a:r>
          </a:p>
        </p:txBody>
      </p:sp>
      <p:sp>
        <p:nvSpPr>
          <p:cNvPr id="14" name="Espace réservé du contenu 2">
            <a:extLst>
              <a:ext uri="{FF2B5EF4-FFF2-40B4-BE49-F238E27FC236}">
                <a16:creationId xmlns:a16="http://schemas.microsoft.com/office/drawing/2014/main" id="{F086A9A7-F5B3-46A5-BBD0-072FDB83E40C}"/>
              </a:ext>
            </a:extLst>
          </p:cNvPr>
          <p:cNvSpPr txBox="1">
            <a:spLocks/>
          </p:cNvSpPr>
          <p:nvPr/>
        </p:nvSpPr>
        <p:spPr>
          <a:xfrm>
            <a:off x="5012633" y="3213031"/>
            <a:ext cx="3496100" cy="93665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5800" dirty="0">
                <a:latin typeface="Blackadder ITC" panose="04020505051007020D02" pitchFamily="82" charset="0"/>
                <a:cs typeface="Arial" panose="020B0604020202020204" pitchFamily="34" charset="0"/>
              </a:rPr>
              <a:t>comprendre</a:t>
            </a:r>
            <a:endParaRPr lang="fr-FR" sz="4400" dirty="0">
              <a:latin typeface="Blackadder ITC" panose="04020505051007020D02" pitchFamily="82" charset="0"/>
              <a:cs typeface="Arial" panose="020B0604020202020204" pitchFamily="34" charset="0"/>
            </a:endParaRPr>
          </a:p>
        </p:txBody>
      </p:sp>
      <p:sp>
        <p:nvSpPr>
          <p:cNvPr id="15" name="Espace réservé du contenu 2">
            <a:extLst>
              <a:ext uri="{FF2B5EF4-FFF2-40B4-BE49-F238E27FC236}">
                <a16:creationId xmlns:a16="http://schemas.microsoft.com/office/drawing/2014/main" id="{5B572CBA-7E1A-4C83-B8DC-6AAC4B9399B2}"/>
              </a:ext>
            </a:extLst>
          </p:cNvPr>
          <p:cNvSpPr txBox="1">
            <a:spLocks/>
          </p:cNvSpPr>
          <p:nvPr/>
        </p:nvSpPr>
        <p:spPr>
          <a:xfrm>
            <a:off x="543049" y="4167387"/>
            <a:ext cx="2953475" cy="838376"/>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latin typeface="Arial" panose="020B0604020202020204" pitchFamily="34" charset="0"/>
                <a:cs typeface="Arial" panose="020B0604020202020204" pitchFamily="34" charset="0"/>
              </a:rPr>
              <a:t>le succès</a:t>
            </a:r>
          </a:p>
        </p:txBody>
      </p:sp>
      <p:sp>
        <p:nvSpPr>
          <p:cNvPr id="17" name="Espace réservé du contenu 2">
            <a:extLst>
              <a:ext uri="{FF2B5EF4-FFF2-40B4-BE49-F238E27FC236}">
                <a16:creationId xmlns:a16="http://schemas.microsoft.com/office/drawing/2014/main" id="{FE58760D-B704-4983-912F-9BCE16199BAF}"/>
              </a:ext>
            </a:extLst>
          </p:cNvPr>
          <p:cNvSpPr txBox="1">
            <a:spLocks/>
          </p:cNvSpPr>
          <p:nvPr/>
        </p:nvSpPr>
        <p:spPr>
          <a:xfrm>
            <a:off x="3897611" y="4922844"/>
            <a:ext cx="2260936" cy="841084"/>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fr-FR" sz="4400" dirty="0">
                <a:solidFill>
                  <a:schemeClr val="accent2">
                    <a:lumMod val="75000"/>
                  </a:schemeClr>
                </a:solidFill>
                <a:latin typeface="Arial" panose="020B0604020202020204" pitchFamily="34" charset="0"/>
                <a:cs typeface="Arial" panose="020B0604020202020204" pitchFamily="34" charset="0"/>
              </a:rPr>
              <a:t>pendant</a:t>
            </a:r>
          </a:p>
        </p:txBody>
      </p:sp>
      <p:sp>
        <p:nvSpPr>
          <p:cNvPr id="18" name="Espace réservé du contenu 2">
            <a:extLst>
              <a:ext uri="{FF2B5EF4-FFF2-40B4-BE49-F238E27FC236}">
                <a16:creationId xmlns:a16="http://schemas.microsoft.com/office/drawing/2014/main" id="{39877AC0-AB57-43C4-BFB2-0EE49E769C45}"/>
              </a:ext>
            </a:extLst>
          </p:cNvPr>
          <p:cNvSpPr txBox="1">
            <a:spLocks/>
          </p:cNvSpPr>
          <p:nvPr/>
        </p:nvSpPr>
        <p:spPr>
          <a:xfrm>
            <a:off x="6910493" y="4893168"/>
            <a:ext cx="4235807" cy="100092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000" dirty="0">
                <a:latin typeface="Arial" panose="020B0604020202020204" pitchFamily="34" charset="0"/>
                <a:cs typeface="Arial" panose="020B0604020202020204" pitchFamily="34" charset="0"/>
              </a:rPr>
              <a:t>son stratagème .</a:t>
            </a:r>
          </a:p>
        </p:txBody>
      </p:sp>
      <p:sp>
        <p:nvSpPr>
          <p:cNvPr id="19" name="Espace réservé du contenu 2">
            <a:extLst>
              <a:ext uri="{FF2B5EF4-FFF2-40B4-BE49-F238E27FC236}">
                <a16:creationId xmlns:a16="http://schemas.microsoft.com/office/drawing/2014/main" id="{4D14FE6E-017C-4975-AA20-714C9A68E772}"/>
              </a:ext>
            </a:extLst>
          </p:cNvPr>
          <p:cNvSpPr txBox="1">
            <a:spLocks/>
          </p:cNvSpPr>
          <p:nvPr/>
        </p:nvSpPr>
        <p:spPr>
          <a:xfrm>
            <a:off x="7494423" y="5763928"/>
            <a:ext cx="3535130" cy="983778"/>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000" dirty="0">
                <a:solidFill>
                  <a:srgbClr val="CC0000"/>
                </a:solidFill>
                <a:latin typeface="AvenirNext LT Pro Regular" panose="020B0504020202020204" pitchFamily="34" charset="0"/>
                <a:cs typeface="Arial" panose="020B0604020202020204" pitchFamily="34" charset="0"/>
              </a:rPr>
              <a:t>en prison</a:t>
            </a:r>
          </a:p>
        </p:txBody>
      </p:sp>
      <p:sp>
        <p:nvSpPr>
          <p:cNvPr id="21" name="Espace réservé du contenu 2">
            <a:extLst>
              <a:ext uri="{FF2B5EF4-FFF2-40B4-BE49-F238E27FC236}">
                <a16:creationId xmlns:a16="http://schemas.microsoft.com/office/drawing/2014/main" id="{0AA308BE-C5A2-406C-AF7A-D18047BAB5DA}"/>
              </a:ext>
            </a:extLst>
          </p:cNvPr>
          <p:cNvSpPr txBox="1">
            <a:spLocks/>
          </p:cNvSpPr>
          <p:nvPr/>
        </p:nvSpPr>
        <p:spPr>
          <a:xfrm>
            <a:off x="9108191" y="3407251"/>
            <a:ext cx="2154258" cy="761458"/>
          </a:xfrm>
          <a:prstGeom prst="rect">
            <a:avLst/>
          </a:prstGeom>
        </p:spPr>
        <p:txBody>
          <a:bodyPr vert="horz" lIns="91440" tIns="45720" rIns="91440" bIns="45720" rtlCol="0">
            <a:normAutofit fontScale="925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fr-FR" sz="4400" dirty="0">
                <a:solidFill>
                  <a:schemeClr val="tx2">
                    <a:lumMod val="75000"/>
                  </a:schemeClr>
                </a:solidFill>
                <a:latin typeface="Arial" panose="020B0604020202020204" pitchFamily="34" charset="0"/>
                <a:cs typeface="Arial" panose="020B0604020202020204" pitchFamily="34" charset="0"/>
              </a:rPr>
              <a:t>toujours</a:t>
            </a:r>
          </a:p>
        </p:txBody>
      </p:sp>
      <p:sp>
        <p:nvSpPr>
          <p:cNvPr id="22" name="Espace réservé du contenu 2">
            <a:extLst>
              <a:ext uri="{FF2B5EF4-FFF2-40B4-BE49-F238E27FC236}">
                <a16:creationId xmlns:a16="http://schemas.microsoft.com/office/drawing/2014/main" id="{51F33A2B-4316-4A8D-A459-7D6C57B84341}"/>
              </a:ext>
            </a:extLst>
          </p:cNvPr>
          <p:cNvSpPr txBox="1">
            <a:spLocks/>
          </p:cNvSpPr>
          <p:nvPr/>
        </p:nvSpPr>
        <p:spPr>
          <a:xfrm>
            <a:off x="321416" y="5008961"/>
            <a:ext cx="3535129" cy="102421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accent2">
                    <a:lumMod val="75000"/>
                  </a:schemeClr>
                </a:solidFill>
                <a:latin typeface="Arial" panose="020B0604020202020204" pitchFamily="34" charset="0"/>
                <a:cs typeface="Arial" panose="020B0604020202020204" pitchFamily="34" charset="0"/>
              </a:rPr>
              <a:t>le plaisir</a:t>
            </a:r>
          </a:p>
        </p:txBody>
      </p:sp>
      <p:sp>
        <p:nvSpPr>
          <p:cNvPr id="23" name="Espace réservé du contenu 2">
            <a:extLst>
              <a:ext uri="{FF2B5EF4-FFF2-40B4-BE49-F238E27FC236}">
                <a16:creationId xmlns:a16="http://schemas.microsoft.com/office/drawing/2014/main" id="{224D0CB1-AD0A-4B2F-861D-93B51C7387E6}"/>
              </a:ext>
            </a:extLst>
          </p:cNvPr>
          <p:cNvSpPr txBox="1">
            <a:spLocks/>
          </p:cNvSpPr>
          <p:nvPr/>
        </p:nvSpPr>
        <p:spPr>
          <a:xfrm>
            <a:off x="2716020" y="2469552"/>
            <a:ext cx="3496100" cy="98377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accent6">
                    <a:lumMod val="75000"/>
                  </a:schemeClr>
                </a:solidFill>
                <a:latin typeface="Arial" panose="020B0604020202020204" pitchFamily="34" charset="0"/>
                <a:cs typeface="Arial" panose="020B0604020202020204" pitchFamily="34" charset="0"/>
              </a:rPr>
              <a:t>tes sottises </a:t>
            </a:r>
          </a:p>
        </p:txBody>
      </p:sp>
      <p:sp>
        <p:nvSpPr>
          <p:cNvPr id="24" name="Espace réservé du contenu 2">
            <a:extLst>
              <a:ext uri="{FF2B5EF4-FFF2-40B4-BE49-F238E27FC236}">
                <a16:creationId xmlns:a16="http://schemas.microsoft.com/office/drawing/2014/main" id="{977D5F13-8D8B-4435-BD14-B498F969C5B9}"/>
              </a:ext>
            </a:extLst>
          </p:cNvPr>
          <p:cNvSpPr txBox="1">
            <a:spLocks/>
          </p:cNvSpPr>
          <p:nvPr/>
        </p:nvSpPr>
        <p:spPr>
          <a:xfrm>
            <a:off x="1791284" y="5767458"/>
            <a:ext cx="4027055" cy="841085"/>
          </a:xfrm>
          <a:prstGeom prst="rect">
            <a:avLst/>
          </a:prstGeom>
        </p:spPr>
        <p:txBody>
          <a:bodyPr vert="horz" lIns="91440" tIns="45720" rIns="91440" bIns="45720" rtlCol="0">
            <a:normAutofit fontScale="925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tx2">
                    <a:lumMod val="75000"/>
                  </a:schemeClr>
                </a:solidFill>
                <a:latin typeface="Arial" panose="020B0604020202020204" pitchFamily="34" charset="0"/>
                <a:cs typeface="Arial" panose="020B0604020202020204" pitchFamily="34" charset="0"/>
              </a:rPr>
              <a:t>des explications</a:t>
            </a:r>
          </a:p>
        </p:txBody>
      </p:sp>
      <p:sp>
        <p:nvSpPr>
          <p:cNvPr id="25" name="Espace réservé du contenu 2">
            <a:extLst>
              <a:ext uri="{FF2B5EF4-FFF2-40B4-BE49-F238E27FC236}">
                <a16:creationId xmlns:a16="http://schemas.microsoft.com/office/drawing/2014/main" id="{66420127-5943-4165-BDFA-0ABB5C91AF2D}"/>
              </a:ext>
            </a:extLst>
          </p:cNvPr>
          <p:cNvSpPr txBox="1">
            <a:spLocks/>
          </p:cNvSpPr>
          <p:nvPr/>
        </p:nvSpPr>
        <p:spPr>
          <a:xfrm>
            <a:off x="8943922" y="2555711"/>
            <a:ext cx="2867090" cy="1038792"/>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fr-FR" sz="4400" dirty="0">
                <a:solidFill>
                  <a:schemeClr val="tx2">
                    <a:lumMod val="75000"/>
                  </a:schemeClr>
                </a:solidFill>
                <a:latin typeface="Arial" panose="020B0604020202020204" pitchFamily="34" charset="0"/>
                <a:cs typeface="Arial" panose="020B0604020202020204" pitchFamily="34" charset="0"/>
              </a:rPr>
              <a:t>le renard</a:t>
            </a:r>
          </a:p>
        </p:txBody>
      </p:sp>
      <p:sp>
        <p:nvSpPr>
          <p:cNvPr id="26" name="Espace réservé du contenu 2">
            <a:extLst>
              <a:ext uri="{FF2B5EF4-FFF2-40B4-BE49-F238E27FC236}">
                <a16:creationId xmlns:a16="http://schemas.microsoft.com/office/drawing/2014/main" id="{5E1489C7-875F-4AF0-BFAE-EE9286812561}"/>
              </a:ext>
            </a:extLst>
          </p:cNvPr>
          <p:cNvSpPr txBox="1">
            <a:spLocks/>
          </p:cNvSpPr>
          <p:nvPr/>
        </p:nvSpPr>
        <p:spPr>
          <a:xfrm>
            <a:off x="8508733" y="4066435"/>
            <a:ext cx="3535130" cy="983778"/>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fr-FR" sz="4000" b="1">
                <a:solidFill>
                  <a:srgbClr val="CC0000"/>
                </a:solidFill>
                <a:latin typeface="CrayonL" panose="00000500000000000000" pitchFamily="2" charset="0"/>
                <a:cs typeface="Arial" panose="020B0604020202020204" pitchFamily="34" charset="0"/>
              </a:rPr>
              <a:t>le juge</a:t>
            </a:r>
            <a:endParaRPr lang="fr-FR" sz="4000" b="1" dirty="0">
              <a:solidFill>
                <a:srgbClr val="CC0000"/>
              </a:solidFill>
              <a:latin typeface="CrayonL" panose="00000500000000000000" pitchFamily="2" charset="0"/>
              <a:cs typeface="Arial" panose="020B0604020202020204" pitchFamily="34" charset="0"/>
            </a:endParaRPr>
          </a:p>
        </p:txBody>
      </p:sp>
      <p:sp>
        <p:nvSpPr>
          <p:cNvPr id="13" name="Espace réservé du pied de page 12">
            <a:extLst>
              <a:ext uri="{FF2B5EF4-FFF2-40B4-BE49-F238E27FC236}">
                <a16:creationId xmlns:a16="http://schemas.microsoft.com/office/drawing/2014/main" id="{2B599D0D-3CBA-4B75-BCF7-0898BBB27CAD}"/>
              </a:ext>
            </a:extLst>
          </p:cNvPr>
          <p:cNvSpPr>
            <a:spLocks noGrp="1"/>
          </p:cNvSpPr>
          <p:nvPr>
            <p:ph type="ftr" sz="quarter" idx="11"/>
          </p:nvPr>
        </p:nvSpPr>
        <p:spPr/>
        <p:txBody>
          <a:bodyPr/>
          <a:lstStyle/>
          <a:p>
            <a:r>
              <a:rPr lang="fr-FR" dirty="0"/>
              <a:t>www.dys-positif.fr</a:t>
            </a:r>
          </a:p>
        </p:txBody>
      </p:sp>
    </p:spTree>
    <p:extLst>
      <p:ext uri="{BB962C8B-B14F-4D97-AF65-F5344CB8AC3E}">
        <p14:creationId xmlns:p14="http://schemas.microsoft.com/office/powerpoint/2010/main" val="29812560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0"/>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9"/>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8"/>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9"/>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1"/>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12"/>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14"/>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21"/>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grpId="0" nodeType="clickEffect">
                                  <p:stCondLst>
                                    <p:cond delay="0"/>
                                  </p:stCondLst>
                                  <p:childTnLst>
                                    <p:set>
                                      <p:cBhvr>
                                        <p:cTn id="58" dur="1" fill="hold">
                                          <p:stCondLst>
                                            <p:cond delay="0"/>
                                          </p:stCondLst>
                                        </p:cTn>
                                        <p:tgtEl>
                                          <p:spTgt spid="22"/>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grpId="0" nodeType="clickEffect">
                                  <p:stCondLst>
                                    <p:cond delay="0"/>
                                  </p:stCondLst>
                                  <p:childTnLst>
                                    <p:set>
                                      <p:cBhvr>
                                        <p:cTn id="62" dur="1" fill="hold">
                                          <p:stCondLst>
                                            <p:cond delay="0"/>
                                          </p:stCondLst>
                                        </p:cTn>
                                        <p:tgtEl>
                                          <p:spTgt spid="15"/>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grpId="0" nodeType="clickEffect">
                                  <p:stCondLst>
                                    <p:cond delay="0"/>
                                  </p:stCondLst>
                                  <p:childTnLst>
                                    <p:set>
                                      <p:cBhvr>
                                        <p:cTn id="66" dur="1" fill="hold">
                                          <p:stCondLst>
                                            <p:cond delay="0"/>
                                          </p:stCondLst>
                                        </p:cTn>
                                        <p:tgtEl>
                                          <p:spTgt spid="17"/>
                                        </p:tgtEl>
                                        <p:attrNameLst>
                                          <p:attrName>style.visibility</p:attrName>
                                        </p:attrNameLst>
                                      </p:cBhvr>
                                      <p:to>
                                        <p:strVal val="visible"/>
                                      </p:to>
                                    </p:set>
                                  </p:childTnLst>
                                </p:cTn>
                              </p:par>
                            </p:childTnLst>
                          </p:cTn>
                        </p:par>
                      </p:childTnLst>
                    </p:cTn>
                  </p:par>
                  <p:par>
                    <p:cTn id="67" fill="hold">
                      <p:stCondLst>
                        <p:cond delay="indefinite"/>
                      </p:stCondLst>
                      <p:childTnLst>
                        <p:par>
                          <p:cTn id="68" fill="hold">
                            <p:stCondLst>
                              <p:cond delay="0"/>
                            </p:stCondLst>
                            <p:childTnLst>
                              <p:par>
                                <p:cTn id="69" presetID="1" presetClass="entr" presetSubtype="0" fill="hold" grpId="0" nodeType="clickEffect">
                                  <p:stCondLst>
                                    <p:cond delay="0"/>
                                  </p:stCondLst>
                                  <p:childTnLst>
                                    <p:set>
                                      <p:cBhvr>
                                        <p:cTn id="70" dur="1" fill="hold">
                                          <p:stCondLst>
                                            <p:cond delay="0"/>
                                          </p:stCondLst>
                                        </p:cTn>
                                        <p:tgtEl>
                                          <p:spTgt spid="18"/>
                                        </p:tgtEl>
                                        <p:attrNameLst>
                                          <p:attrName>style.visibility</p:attrName>
                                        </p:attrNameLst>
                                      </p:cBhvr>
                                      <p:to>
                                        <p:strVal val="visible"/>
                                      </p:to>
                                    </p:set>
                                  </p:childTnLst>
                                </p:cTn>
                              </p:par>
                            </p:childTnLst>
                          </p:cTn>
                        </p:par>
                      </p:childTnLst>
                    </p:cTn>
                  </p:par>
                  <p:par>
                    <p:cTn id="71" fill="hold">
                      <p:stCondLst>
                        <p:cond delay="indefinite"/>
                      </p:stCondLst>
                      <p:childTnLst>
                        <p:par>
                          <p:cTn id="72" fill="hold">
                            <p:stCondLst>
                              <p:cond delay="0"/>
                            </p:stCondLst>
                            <p:childTnLst>
                              <p:par>
                                <p:cTn id="73" presetID="1" presetClass="entr" presetSubtype="0" fill="hold" grpId="0" nodeType="clickEffect">
                                  <p:stCondLst>
                                    <p:cond delay="0"/>
                                  </p:stCondLst>
                                  <p:childTnLst>
                                    <p:set>
                                      <p:cBhvr>
                                        <p:cTn id="74" dur="1" fill="hold">
                                          <p:stCondLst>
                                            <p:cond delay="0"/>
                                          </p:stCondLst>
                                        </p:cTn>
                                        <p:tgtEl>
                                          <p:spTgt spid="23"/>
                                        </p:tgtEl>
                                        <p:attrNameLst>
                                          <p:attrName>style.visibility</p:attrName>
                                        </p:attrNameLst>
                                      </p:cBhvr>
                                      <p:to>
                                        <p:strVal val="visible"/>
                                      </p:to>
                                    </p:set>
                                  </p:childTnLst>
                                </p:cTn>
                              </p:par>
                            </p:childTnLst>
                          </p:cTn>
                        </p:par>
                      </p:childTnLst>
                    </p:cTn>
                  </p:par>
                  <p:par>
                    <p:cTn id="75" fill="hold">
                      <p:stCondLst>
                        <p:cond delay="indefinite"/>
                      </p:stCondLst>
                      <p:childTnLst>
                        <p:par>
                          <p:cTn id="76" fill="hold">
                            <p:stCondLst>
                              <p:cond delay="0"/>
                            </p:stCondLst>
                            <p:childTnLst>
                              <p:par>
                                <p:cTn id="77" presetID="1" presetClass="entr" presetSubtype="0" fill="hold" grpId="0" nodeType="clickEffect">
                                  <p:stCondLst>
                                    <p:cond delay="0"/>
                                  </p:stCondLst>
                                  <p:childTnLst>
                                    <p:set>
                                      <p:cBhvr>
                                        <p:cTn id="78" dur="1" fill="hold">
                                          <p:stCondLst>
                                            <p:cond delay="0"/>
                                          </p:stCondLst>
                                        </p:cTn>
                                        <p:tgtEl>
                                          <p:spTgt spid="24"/>
                                        </p:tgtEl>
                                        <p:attrNameLst>
                                          <p:attrName>style.visibility</p:attrName>
                                        </p:attrNameLst>
                                      </p:cBhvr>
                                      <p:to>
                                        <p:strVal val="visible"/>
                                      </p:to>
                                    </p:set>
                                  </p:childTnLst>
                                </p:cTn>
                              </p:par>
                            </p:childTnLst>
                          </p:cTn>
                        </p:par>
                      </p:childTnLst>
                    </p:cTn>
                  </p:par>
                  <p:par>
                    <p:cTn id="79" fill="hold">
                      <p:stCondLst>
                        <p:cond delay="indefinite"/>
                      </p:stCondLst>
                      <p:childTnLst>
                        <p:par>
                          <p:cTn id="80" fill="hold">
                            <p:stCondLst>
                              <p:cond delay="0"/>
                            </p:stCondLst>
                            <p:childTnLst>
                              <p:par>
                                <p:cTn id="81" presetID="1" presetClass="entr" presetSubtype="0" fill="hold" grpId="0" nodeType="clickEffect">
                                  <p:stCondLst>
                                    <p:cond delay="0"/>
                                  </p:stCondLst>
                                  <p:childTnLst>
                                    <p:set>
                                      <p:cBhvr>
                                        <p:cTn id="82" dur="1" fill="hold">
                                          <p:stCondLst>
                                            <p:cond delay="0"/>
                                          </p:stCondLst>
                                        </p:cTn>
                                        <p:tgtEl>
                                          <p:spTgt spid="25"/>
                                        </p:tgtEl>
                                        <p:attrNameLst>
                                          <p:attrName>style.visibility</p:attrName>
                                        </p:attrNameLst>
                                      </p:cBhvr>
                                      <p:to>
                                        <p:strVal val="visible"/>
                                      </p:to>
                                    </p:set>
                                  </p:childTnLst>
                                </p:cTn>
                              </p:par>
                            </p:childTnLst>
                          </p:cTn>
                        </p:par>
                      </p:childTnLst>
                    </p:cTn>
                  </p:par>
                  <p:par>
                    <p:cTn id="83" fill="hold">
                      <p:stCondLst>
                        <p:cond delay="indefinite"/>
                      </p:stCondLst>
                      <p:childTnLst>
                        <p:par>
                          <p:cTn id="84" fill="hold">
                            <p:stCondLst>
                              <p:cond delay="0"/>
                            </p:stCondLst>
                            <p:childTnLst>
                              <p:par>
                                <p:cTn id="85" presetID="1" presetClass="entr" presetSubtype="0" fill="hold" grpId="0" nodeType="clickEffect">
                                  <p:stCondLst>
                                    <p:cond delay="0"/>
                                  </p:stCondLst>
                                  <p:childTnLst>
                                    <p:set>
                                      <p:cBhvr>
                                        <p:cTn id="86" dur="1" fill="hold">
                                          <p:stCondLst>
                                            <p:cond delay="0"/>
                                          </p:stCondLst>
                                        </p:cTn>
                                        <p:tgtEl>
                                          <p:spTgt spid="2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build="p"/>
      <p:bldP spid="5" grpId="0"/>
      <p:bldP spid="6" grpId="0"/>
      <p:bldP spid="7" grpId="0"/>
      <p:bldP spid="8" grpId="0"/>
      <p:bldP spid="9" grpId="0"/>
      <p:bldP spid="10" grpId="0"/>
      <p:bldP spid="11" grpId="0"/>
      <p:bldP spid="12" grpId="0"/>
      <p:bldP spid="14" grpId="0"/>
      <p:bldP spid="15" grpId="0"/>
      <p:bldP spid="17" grpId="0"/>
      <p:bldP spid="18" grpId="0"/>
      <p:bldP spid="19" grpId="0"/>
      <p:bldP spid="21" grpId="0"/>
      <p:bldP spid="22" grpId="0"/>
      <p:bldP spid="23" grpId="0"/>
      <p:bldP spid="24" grpId="0"/>
      <p:bldP spid="25" grpId="0"/>
      <p:bldP spid="26"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F76C06B3-09EB-40F2-A786-AE9B9AA3AF95}"/>
              </a:ext>
            </a:extLst>
          </p:cNvPr>
          <p:cNvSpPr>
            <a:spLocks noGrp="1"/>
          </p:cNvSpPr>
          <p:nvPr>
            <p:ph idx="1"/>
          </p:nvPr>
        </p:nvSpPr>
        <p:spPr>
          <a:xfrm>
            <a:off x="517358" y="828136"/>
            <a:ext cx="11153274" cy="5596727"/>
          </a:xfrm>
        </p:spPr>
        <p:txBody>
          <a:bodyPr>
            <a:normAutofit/>
          </a:bodyPr>
          <a:lstStyle/>
          <a:p>
            <a:pPr>
              <a:lnSpc>
                <a:spcPct val="150000"/>
              </a:lnSpc>
            </a:pPr>
            <a:r>
              <a:rPr lang="fr-FR" sz="3200" dirty="0">
                <a:latin typeface="Arial" panose="020B0604020202020204" pitchFamily="34" charset="0"/>
                <a:cs typeface="Arial" panose="020B0604020202020204" pitchFamily="34" charset="0"/>
              </a:rPr>
              <a:t>L’objectif est toujours de se fabriquer une représentation mentale d’un texte mais surtout de comprendre les émotions des personnages.</a:t>
            </a:r>
          </a:p>
          <a:p>
            <a:pPr>
              <a:lnSpc>
                <a:spcPct val="150000"/>
              </a:lnSpc>
            </a:pPr>
            <a:r>
              <a:rPr lang="fr-FR" sz="3200" dirty="0">
                <a:latin typeface="Arial" panose="020B0604020202020204" pitchFamily="34" charset="0"/>
                <a:cs typeface="Arial" panose="020B0604020202020204" pitchFamily="34" charset="0"/>
              </a:rPr>
              <a:t>Il faudra à chaque fois se mettre à la place de chaque personnage pour comprendre si il a raison ou tord, s’il est gentil ou méchant.</a:t>
            </a:r>
          </a:p>
          <a:p>
            <a:pPr>
              <a:lnSpc>
                <a:spcPct val="150000"/>
              </a:lnSpc>
            </a:pPr>
            <a:endParaRPr lang="fr-FR" sz="1200" dirty="0">
              <a:latin typeface="Arial" panose="020B0604020202020204" pitchFamily="34" charset="0"/>
              <a:cs typeface="Arial" panose="020B0604020202020204" pitchFamily="34" charset="0"/>
            </a:endParaRPr>
          </a:p>
          <a:p>
            <a:pPr marL="0" indent="0">
              <a:lnSpc>
                <a:spcPct val="150000"/>
              </a:lnSpc>
              <a:buNone/>
            </a:pPr>
            <a:endParaRPr lang="fr-FR" sz="3200" dirty="0">
              <a:latin typeface="Arial" panose="020B0604020202020204" pitchFamily="34" charset="0"/>
              <a:cs typeface="Arial" panose="020B0604020202020204" pitchFamily="34" charset="0"/>
            </a:endParaRPr>
          </a:p>
          <a:p>
            <a:pPr marL="0" indent="0">
              <a:lnSpc>
                <a:spcPct val="150000"/>
              </a:lnSpc>
              <a:buNone/>
            </a:pPr>
            <a:endParaRPr lang="fr-FR" sz="600" i="1" dirty="0">
              <a:latin typeface="Arial" panose="020B0604020202020204" pitchFamily="34" charset="0"/>
              <a:cs typeface="Arial" panose="020B0604020202020204" pitchFamily="34" charset="0"/>
            </a:endParaRPr>
          </a:p>
        </p:txBody>
      </p:sp>
      <p:sp>
        <p:nvSpPr>
          <p:cNvPr id="4" name="Espace réservé du pied de page 3">
            <a:extLst>
              <a:ext uri="{FF2B5EF4-FFF2-40B4-BE49-F238E27FC236}">
                <a16:creationId xmlns:a16="http://schemas.microsoft.com/office/drawing/2014/main" id="{4A7FE0CC-821B-406E-A134-AE0407A4CA49}"/>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36474764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F055CBC4-8CBF-42BC-BD1D-28AFE90C6349}"/>
              </a:ext>
            </a:extLst>
          </p:cNvPr>
          <p:cNvSpPr>
            <a:spLocks noGrp="1"/>
          </p:cNvSpPr>
          <p:nvPr>
            <p:ph type="title"/>
          </p:nvPr>
        </p:nvSpPr>
        <p:spPr/>
        <p:txBody>
          <a:bodyPr/>
          <a:lstStyle/>
          <a:p>
            <a:r>
              <a:rPr lang="fr-FR" dirty="0"/>
              <a:t>Dans chaque histoire, nous verrons la ruse.</a:t>
            </a:r>
          </a:p>
        </p:txBody>
      </p:sp>
      <p:sp>
        <p:nvSpPr>
          <p:cNvPr id="3" name="Espace réservé du contenu 2">
            <a:extLst>
              <a:ext uri="{FF2B5EF4-FFF2-40B4-BE49-F238E27FC236}">
                <a16:creationId xmlns:a16="http://schemas.microsoft.com/office/drawing/2014/main" id="{CB2158C3-035D-4671-9E4B-7EB6553F0707}"/>
              </a:ext>
            </a:extLst>
          </p:cNvPr>
          <p:cNvSpPr>
            <a:spLocks noGrp="1"/>
          </p:cNvSpPr>
          <p:nvPr>
            <p:ph idx="1"/>
          </p:nvPr>
        </p:nvSpPr>
        <p:spPr>
          <a:xfrm>
            <a:off x="838199" y="1825625"/>
            <a:ext cx="10883747" cy="4351338"/>
          </a:xfrm>
        </p:spPr>
        <p:txBody>
          <a:bodyPr>
            <a:normAutofit fontScale="92500" lnSpcReduction="10000"/>
          </a:bodyPr>
          <a:lstStyle/>
          <a:p>
            <a:pPr>
              <a:lnSpc>
                <a:spcPct val="150000"/>
              </a:lnSpc>
            </a:pPr>
            <a:r>
              <a:rPr lang="fr-FR" sz="3200" dirty="0">
                <a:latin typeface="Arial" panose="020B0604020202020204" pitchFamily="34" charset="0"/>
                <a:cs typeface="Arial" panose="020B0604020202020204" pitchFamily="34" charset="0"/>
              </a:rPr>
              <a:t>À chaque fois, on se demandera pourquoi l’histoire est une ruse?</a:t>
            </a:r>
          </a:p>
          <a:p>
            <a:pPr>
              <a:lnSpc>
                <a:spcPct val="150000"/>
              </a:lnSpc>
            </a:pPr>
            <a:endParaRPr lang="fr-FR" sz="3200" dirty="0">
              <a:latin typeface="Arial" panose="020B0604020202020204" pitchFamily="34" charset="0"/>
              <a:cs typeface="Arial" panose="020B0604020202020204" pitchFamily="34" charset="0"/>
            </a:endParaRPr>
          </a:p>
          <a:p>
            <a:pPr>
              <a:lnSpc>
                <a:spcPct val="150000"/>
              </a:lnSpc>
            </a:pPr>
            <a:r>
              <a:rPr lang="fr-FR" sz="3200" dirty="0">
                <a:latin typeface="Arial" panose="020B0604020202020204" pitchFamily="34" charset="0"/>
                <a:cs typeface="Arial" panose="020B0604020202020204" pitchFamily="34" charset="0"/>
              </a:rPr>
              <a:t>Quelle différence y aurait-il entre la ruse et la tromperie ?</a:t>
            </a:r>
          </a:p>
          <a:p>
            <a:pPr>
              <a:lnSpc>
                <a:spcPct val="150000"/>
              </a:lnSpc>
            </a:pPr>
            <a:r>
              <a:rPr lang="fr-FR" dirty="0">
                <a:solidFill>
                  <a:schemeClr val="accent1"/>
                </a:solidFill>
                <a:latin typeface="Arial" panose="020B0604020202020204" pitchFamily="34" charset="0"/>
                <a:cs typeface="Arial" panose="020B0604020202020204" pitchFamily="34" charset="0"/>
              </a:rPr>
              <a:t>En général la ruse est une astuce. Il n’y a pas trop de possibilité de punir car ce sont les autres qui se font avoir. </a:t>
            </a:r>
          </a:p>
          <a:p>
            <a:endParaRPr lang="fr-FR" dirty="0"/>
          </a:p>
        </p:txBody>
      </p:sp>
      <p:sp>
        <p:nvSpPr>
          <p:cNvPr id="4" name="Espace réservé du pied de page 3">
            <a:extLst>
              <a:ext uri="{FF2B5EF4-FFF2-40B4-BE49-F238E27FC236}">
                <a16:creationId xmlns:a16="http://schemas.microsoft.com/office/drawing/2014/main" id="{50830DDD-4F2D-4245-9732-A2781DE6A6FD}"/>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29586406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77C442A9-6E65-40CE-9FCD-C4121042C610}"/>
              </a:ext>
            </a:extLst>
          </p:cNvPr>
          <p:cNvSpPr>
            <a:spLocks noGrp="1"/>
          </p:cNvSpPr>
          <p:nvPr>
            <p:ph type="title"/>
          </p:nvPr>
        </p:nvSpPr>
        <p:spPr/>
        <p:txBody>
          <a:bodyPr/>
          <a:lstStyle/>
          <a:p>
            <a:r>
              <a:rPr lang="fr-FR" dirty="0"/>
              <a:t>Le texte de cette semaine est </a:t>
            </a:r>
            <a:r>
              <a:rPr lang="fr-FR" b="1" dirty="0"/>
              <a:t>une fable.</a:t>
            </a:r>
            <a:endParaRPr lang="fr-FR" dirty="0"/>
          </a:p>
        </p:txBody>
      </p:sp>
      <p:sp>
        <p:nvSpPr>
          <p:cNvPr id="3" name="Espace réservé du contenu 2">
            <a:extLst>
              <a:ext uri="{FF2B5EF4-FFF2-40B4-BE49-F238E27FC236}">
                <a16:creationId xmlns:a16="http://schemas.microsoft.com/office/drawing/2014/main" id="{43B488F2-6FC9-4757-9386-8D0B398E414F}"/>
              </a:ext>
            </a:extLst>
          </p:cNvPr>
          <p:cNvSpPr>
            <a:spLocks noGrp="1"/>
          </p:cNvSpPr>
          <p:nvPr>
            <p:ph idx="1"/>
          </p:nvPr>
        </p:nvSpPr>
        <p:spPr>
          <a:xfrm>
            <a:off x="429659" y="1465243"/>
            <a:ext cx="11160086" cy="5027632"/>
          </a:xfrm>
        </p:spPr>
        <p:txBody>
          <a:bodyPr>
            <a:normAutofit lnSpcReduction="10000"/>
          </a:bodyPr>
          <a:lstStyle/>
          <a:p>
            <a:pPr>
              <a:lnSpc>
                <a:spcPct val="170000"/>
              </a:lnSpc>
            </a:pPr>
            <a:r>
              <a:rPr lang="fr-FR" dirty="0"/>
              <a:t>Une fable, dans la langage de tous les jours, c’est une invention, une histoire inventée.</a:t>
            </a:r>
          </a:p>
          <a:p>
            <a:pPr marL="0" indent="0">
              <a:buNone/>
            </a:pPr>
            <a:r>
              <a:rPr lang="fr-FR" dirty="0"/>
              <a:t>(fabuler – verbe qui signifie </a:t>
            </a:r>
            <a:r>
              <a:rPr lang="fr-FR" i="1" dirty="0"/>
              <a:t>raconter comme réels des faits inventés </a:t>
            </a:r>
            <a:r>
              <a:rPr lang="fr-FR" dirty="0"/>
              <a:t>: mentir donc).</a:t>
            </a:r>
          </a:p>
          <a:p>
            <a:pPr>
              <a:lnSpc>
                <a:spcPct val="150000"/>
              </a:lnSpc>
            </a:pPr>
            <a:r>
              <a:rPr lang="fr-FR" dirty="0"/>
              <a:t>En littérature, la fable est une sorte de texte bien précise.</a:t>
            </a:r>
          </a:p>
          <a:p>
            <a:pPr marL="0" indent="0">
              <a:lnSpc>
                <a:spcPct val="150000"/>
              </a:lnSpc>
              <a:buNone/>
            </a:pPr>
            <a:r>
              <a:rPr lang="fr-FR" dirty="0"/>
              <a:t>Une fable est un court récit en vers ou en prose qui donne de façon plaisante une leçon de vie. Elle se caractérise souvent par un récit mettant en scène des animaux qui parlent. Elle se finit par une morale.</a:t>
            </a:r>
          </a:p>
        </p:txBody>
      </p:sp>
      <p:sp>
        <p:nvSpPr>
          <p:cNvPr id="4" name="Espace réservé du pied de page 3">
            <a:extLst>
              <a:ext uri="{FF2B5EF4-FFF2-40B4-BE49-F238E27FC236}">
                <a16:creationId xmlns:a16="http://schemas.microsoft.com/office/drawing/2014/main" id="{A05E74B8-052F-4D25-9E2C-DD5CDD7A6700}"/>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8544420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charRg st="238" end="44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757ED5AC-93FD-4D04-94C4-470318F8CE03}"/>
              </a:ext>
            </a:extLst>
          </p:cNvPr>
          <p:cNvSpPr>
            <a:spLocks noGrp="1"/>
          </p:cNvSpPr>
          <p:nvPr>
            <p:ph type="title"/>
          </p:nvPr>
        </p:nvSpPr>
        <p:spPr/>
        <p:txBody>
          <a:bodyPr/>
          <a:lstStyle/>
          <a:p>
            <a:r>
              <a:rPr lang="fr-FR" dirty="0"/>
              <a:t>Jean de la Fontaine.</a:t>
            </a:r>
          </a:p>
        </p:txBody>
      </p:sp>
      <p:sp>
        <p:nvSpPr>
          <p:cNvPr id="3" name="Espace réservé du contenu 2">
            <a:extLst>
              <a:ext uri="{FF2B5EF4-FFF2-40B4-BE49-F238E27FC236}">
                <a16:creationId xmlns:a16="http://schemas.microsoft.com/office/drawing/2014/main" id="{AFC0BBB8-C8A1-426B-AAD9-909C1FBD6F6C}"/>
              </a:ext>
            </a:extLst>
          </p:cNvPr>
          <p:cNvSpPr>
            <a:spLocks noGrp="1"/>
          </p:cNvSpPr>
          <p:nvPr>
            <p:ph idx="1"/>
          </p:nvPr>
        </p:nvSpPr>
        <p:spPr>
          <a:xfrm>
            <a:off x="838200" y="1825625"/>
            <a:ext cx="7315200" cy="4351338"/>
          </a:xfrm>
        </p:spPr>
        <p:txBody>
          <a:bodyPr>
            <a:normAutofit fontScale="85000" lnSpcReduction="10000"/>
          </a:bodyPr>
          <a:lstStyle/>
          <a:p>
            <a:pPr marL="0" indent="0">
              <a:lnSpc>
                <a:spcPct val="150000"/>
              </a:lnSpc>
              <a:buNone/>
            </a:pPr>
            <a:r>
              <a:rPr lang="fr-FR" sz="3200" dirty="0">
                <a:latin typeface="Arial" panose="020B0604020202020204" pitchFamily="34" charset="0"/>
                <a:cs typeface="Arial" panose="020B0604020202020204" pitchFamily="34" charset="0"/>
              </a:rPr>
              <a:t>Jean de La Fontaine est un poète français de grande renommée, principalement pour ses Fables.</a:t>
            </a:r>
          </a:p>
          <a:p>
            <a:pPr marL="0" indent="0">
              <a:lnSpc>
                <a:spcPct val="150000"/>
              </a:lnSpc>
              <a:buNone/>
            </a:pPr>
            <a:r>
              <a:rPr lang="fr-FR" sz="3200" dirty="0">
                <a:latin typeface="Arial" panose="020B0604020202020204" pitchFamily="34" charset="0"/>
                <a:cs typeface="Arial" panose="020B0604020202020204" pitchFamily="34" charset="0"/>
              </a:rPr>
              <a:t>Il a vécu dans les années 1650.</a:t>
            </a:r>
          </a:p>
          <a:p>
            <a:pPr marL="0" indent="0">
              <a:lnSpc>
                <a:spcPct val="150000"/>
              </a:lnSpc>
              <a:buNone/>
            </a:pPr>
            <a:r>
              <a:rPr lang="fr-FR" sz="3200" dirty="0">
                <a:latin typeface="Arial" panose="020B0604020202020204" pitchFamily="34" charset="0"/>
                <a:cs typeface="Arial" panose="020B0604020202020204" pitchFamily="34" charset="0"/>
              </a:rPr>
              <a:t>Il utilisait ses fables pour critiquer les comportements de son époque, notamment à la cour du roi.</a:t>
            </a:r>
            <a:endParaRPr lang="fr-FR" dirty="0">
              <a:latin typeface="Arial" panose="020B0604020202020204" pitchFamily="34" charset="0"/>
              <a:cs typeface="Arial" panose="020B0604020202020204" pitchFamily="34" charset="0"/>
            </a:endParaRPr>
          </a:p>
        </p:txBody>
      </p:sp>
      <p:sp>
        <p:nvSpPr>
          <p:cNvPr id="4" name="Espace réservé du pied de page 3">
            <a:extLst>
              <a:ext uri="{FF2B5EF4-FFF2-40B4-BE49-F238E27FC236}">
                <a16:creationId xmlns:a16="http://schemas.microsoft.com/office/drawing/2014/main" id="{0986944B-C7D4-4AA2-B5E6-BA73E0A8B811}"/>
              </a:ext>
            </a:extLst>
          </p:cNvPr>
          <p:cNvSpPr>
            <a:spLocks noGrp="1"/>
          </p:cNvSpPr>
          <p:nvPr>
            <p:ph type="ftr" sz="quarter" idx="11"/>
          </p:nvPr>
        </p:nvSpPr>
        <p:spPr/>
        <p:txBody>
          <a:bodyPr/>
          <a:lstStyle/>
          <a:p>
            <a:r>
              <a:rPr lang="fr-FR"/>
              <a:t>www.dys-positif.fr</a:t>
            </a:r>
            <a:endParaRPr lang="fr-FR" dirty="0"/>
          </a:p>
        </p:txBody>
      </p:sp>
      <p:pic>
        <p:nvPicPr>
          <p:cNvPr id="5" name="Image 4">
            <a:extLst>
              <a:ext uri="{FF2B5EF4-FFF2-40B4-BE49-F238E27FC236}">
                <a16:creationId xmlns:a16="http://schemas.microsoft.com/office/drawing/2014/main" id="{1BEE0DEF-D477-48DE-935B-ED3B842D1F3B}"/>
              </a:ext>
            </a:extLst>
          </p:cNvPr>
          <p:cNvPicPr>
            <a:picLocks noChangeAspect="1"/>
          </p:cNvPicPr>
          <p:nvPr/>
        </p:nvPicPr>
        <p:blipFill>
          <a:blip r:embed="rId2"/>
          <a:stretch>
            <a:fillRect/>
          </a:stretch>
        </p:blipFill>
        <p:spPr>
          <a:xfrm>
            <a:off x="8507708" y="503082"/>
            <a:ext cx="3399862" cy="4351339"/>
          </a:xfrm>
          <a:prstGeom prst="rect">
            <a:avLst/>
          </a:prstGeom>
        </p:spPr>
      </p:pic>
      <p:sp>
        <p:nvSpPr>
          <p:cNvPr id="6" name="ZoneTexte 5">
            <a:extLst>
              <a:ext uri="{FF2B5EF4-FFF2-40B4-BE49-F238E27FC236}">
                <a16:creationId xmlns:a16="http://schemas.microsoft.com/office/drawing/2014/main" id="{B8BBB1F5-4A33-4F83-953F-8886C5EE2B34}"/>
              </a:ext>
            </a:extLst>
          </p:cNvPr>
          <p:cNvSpPr txBox="1"/>
          <p:nvPr/>
        </p:nvSpPr>
        <p:spPr>
          <a:xfrm>
            <a:off x="8956713" y="4935557"/>
            <a:ext cx="2577947" cy="872034"/>
          </a:xfrm>
          <a:prstGeom prst="rect">
            <a:avLst/>
          </a:prstGeom>
          <a:noFill/>
        </p:spPr>
        <p:txBody>
          <a:bodyPr wrap="square" rtlCol="0">
            <a:spAutoFit/>
          </a:bodyPr>
          <a:lstStyle/>
          <a:p>
            <a:pPr algn="ctr">
              <a:lnSpc>
                <a:spcPct val="150000"/>
              </a:lnSpc>
            </a:pPr>
            <a:r>
              <a:rPr lang="fr-FR" b="1" dirty="0">
                <a:latin typeface="Arial" panose="020B0604020202020204" pitchFamily="34" charset="0"/>
                <a:cs typeface="Arial" panose="020B0604020202020204" pitchFamily="34" charset="0"/>
              </a:rPr>
              <a:t>Jean de la Fontaine – 1621/1695</a:t>
            </a:r>
          </a:p>
        </p:txBody>
      </p:sp>
    </p:spTree>
    <p:extLst>
      <p:ext uri="{BB962C8B-B14F-4D97-AF65-F5344CB8AC3E}">
        <p14:creationId xmlns:p14="http://schemas.microsoft.com/office/powerpoint/2010/main" val="19596368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5"/>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P spid="6"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D18C67A8-9A7B-47BE-96FD-312520E6A0BD}"/>
              </a:ext>
            </a:extLst>
          </p:cNvPr>
          <p:cNvSpPr>
            <a:spLocks noGrp="1"/>
          </p:cNvSpPr>
          <p:nvPr>
            <p:ph type="title"/>
          </p:nvPr>
        </p:nvSpPr>
        <p:spPr/>
        <p:txBody>
          <a:bodyPr/>
          <a:lstStyle/>
          <a:p>
            <a:r>
              <a:rPr lang="fr-FR" dirty="0"/>
              <a:t>Lire une fable :</a:t>
            </a:r>
          </a:p>
        </p:txBody>
      </p:sp>
      <p:sp>
        <p:nvSpPr>
          <p:cNvPr id="3" name="Espace réservé du contenu 2">
            <a:extLst>
              <a:ext uri="{FF2B5EF4-FFF2-40B4-BE49-F238E27FC236}">
                <a16:creationId xmlns:a16="http://schemas.microsoft.com/office/drawing/2014/main" id="{000BAC10-9BB8-4E68-9D6A-4ED8BF7465A6}"/>
              </a:ext>
            </a:extLst>
          </p:cNvPr>
          <p:cNvSpPr>
            <a:spLocks noGrp="1"/>
          </p:cNvSpPr>
          <p:nvPr>
            <p:ph idx="1"/>
          </p:nvPr>
        </p:nvSpPr>
        <p:spPr>
          <a:xfrm>
            <a:off x="838199" y="1825625"/>
            <a:ext cx="10905781" cy="4351338"/>
          </a:xfrm>
        </p:spPr>
        <p:txBody>
          <a:bodyPr>
            <a:normAutofit fontScale="92500"/>
          </a:bodyPr>
          <a:lstStyle/>
          <a:p>
            <a:pPr>
              <a:lnSpc>
                <a:spcPct val="150000"/>
              </a:lnSpc>
            </a:pPr>
            <a:r>
              <a:rPr lang="fr-FR" dirty="0">
                <a:latin typeface="Arial" panose="020B0604020202020204" pitchFamily="34" charset="0"/>
                <a:cs typeface="Arial" panose="020B0604020202020204" pitchFamily="34" charset="0"/>
              </a:rPr>
              <a:t>C’est assez difficile de lire une fable.</a:t>
            </a:r>
          </a:p>
          <a:p>
            <a:pPr marL="0" indent="0">
              <a:lnSpc>
                <a:spcPct val="150000"/>
              </a:lnSpc>
              <a:buNone/>
            </a:pPr>
            <a:r>
              <a:rPr lang="fr-FR" dirty="0">
                <a:latin typeface="Arial" panose="020B0604020202020204" pitchFamily="34" charset="0"/>
                <a:cs typeface="Arial" panose="020B0604020202020204" pitchFamily="34" charset="0"/>
              </a:rPr>
              <a:t>Les mots sont un peu compliqués, et les phrases sont coupées dans les vers.</a:t>
            </a:r>
          </a:p>
          <a:p>
            <a:pPr marL="0" indent="0">
              <a:lnSpc>
                <a:spcPct val="150000"/>
              </a:lnSpc>
              <a:buNone/>
            </a:pPr>
            <a:r>
              <a:rPr lang="fr-FR" dirty="0">
                <a:latin typeface="Arial" panose="020B0604020202020204" pitchFamily="34" charset="0"/>
                <a:cs typeface="Arial" panose="020B0604020202020204" pitchFamily="34" charset="0"/>
              </a:rPr>
              <a:t>L’auteur veut faire rimer les vers… ça complique un peu la lecture.</a:t>
            </a:r>
          </a:p>
          <a:p>
            <a:pPr>
              <a:lnSpc>
                <a:spcPct val="150000"/>
              </a:lnSpc>
            </a:pPr>
            <a:endParaRPr lang="fr-FR" dirty="0">
              <a:latin typeface="Arial" panose="020B0604020202020204" pitchFamily="34" charset="0"/>
              <a:cs typeface="Arial" panose="020B0604020202020204" pitchFamily="34" charset="0"/>
            </a:endParaRPr>
          </a:p>
          <a:p>
            <a:pPr marL="0" indent="0">
              <a:lnSpc>
                <a:spcPct val="150000"/>
              </a:lnSpc>
              <a:buNone/>
            </a:pPr>
            <a:r>
              <a:rPr lang="fr-FR" dirty="0">
                <a:latin typeface="Arial" panose="020B0604020202020204" pitchFamily="34" charset="0"/>
                <a:cs typeface="Arial" panose="020B0604020202020204" pitchFamily="34" charset="0"/>
              </a:rPr>
              <a:t>Il est donc normal de devoir la lire plusieurs fois pour bien comprendre.</a:t>
            </a:r>
          </a:p>
          <a:p>
            <a:endParaRPr lang="fr-FR" dirty="0"/>
          </a:p>
        </p:txBody>
      </p:sp>
      <p:sp>
        <p:nvSpPr>
          <p:cNvPr id="4" name="Espace réservé du pied de page 3">
            <a:extLst>
              <a:ext uri="{FF2B5EF4-FFF2-40B4-BE49-F238E27FC236}">
                <a16:creationId xmlns:a16="http://schemas.microsoft.com/office/drawing/2014/main" id="{398FC63F-4BB0-4A1D-BC6E-03678A4DC1BB}"/>
              </a:ext>
            </a:extLst>
          </p:cNvPr>
          <p:cNvSpPr>
            <a:spLocks noGrp="1"/>
          </p:cNvSpPr>
          <p:nvPr>
            <p:ph type="ftr" sz="quarter" idx="11"/>
          </p:nvPr>
        </p:nvSpPr>
        <p:spPr/>
        <p:txBody>
          <a:bodyPr/>
          <a:lstStyle/>
          <a:p>
            <a:r>
              <a:rPr lang="fr-FR"/>
              <a:t>www.dys-positif.fr</a:t>
            </a:r>
            <a:endParaRPr lang="fr-FR" dirty="0"/>
          </a:p>
        </p:txBody>
      </p:sp>
    </p:spTree>
    <p:extLst>
      <p:ext uri="{BB962C8B-B14F-4D97-AF65-F5344CB8AC3E}">
        <p14:creationId xmlns:p14="http://schemas.microsoft.com/office/powerpoint/2010/main" val="38158148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Espace réservé du contenu 4">
            <a:extLst>
              <a:ext uri="{FF2B5EF4-FFF2-40B4-BE49-F238E27FC236}">
                <a16:creationId xmlns:a16="http://schemas.microsoft.com/office/drawing/2014/main" id="{CB797761-0256-483F-9E9D-E40AF4E8787E}"/>
              </a:ext>
            </a:extLst>
          </p:cNvPr>
          <p:cNvPicPr>
            <a:picLocks noGrp="1" noChangeAspect="1"/>
          </p:cNvPicPr>
          <p:nvPr>
            <p:ph idx="1"/>
          </p:nvPr>
        </p:nvPicPr>
        <p:blipFill>
          <a:blip r:embed="rId2"/>
          <a:stretch>
            <a:fillRect/>
          </a:stretch>
        </p:blipFill>
        <p:spPr>
          <a:xfrm>
            <a:off x="5177628" y="1062709"/>
            <a:ext cx="5790351" cy="4541063"/>
          </a:xfrm>
          <a:prstGeom prst="rect">
            <a:avLst/>
          </a:prstGeom>
        </p:spPr>
      </p:pic>
      <p:sp>
        <p:nvSpPr>
          <p:cNvPr id="4" name="Espace réservé du pied de page 3">
            <a:extLst>
              <a:ext uri="{FF2B5EF4-FFF2-40B4-BE49-F238E27FC236}">
                <a16:creationId xmlns:a16="http://schemas.microsoft.com/office/drawing/2014/main" id="{C74B282D-670D-427A-B67E-C1BADADE0C7A}"/>
              </a:ext>
            </a:extLst>
          </p:cNvPr>
          <p:cNvSpPr>
            <a:spLocks noGrp="1"/>
          </p:cNvSpPr>
          <p:nvPr>
            <p:ph type="ftr" sz="quarter" idx="11"/>
          </p:nvPr>
        </p:nvSpPr>
        <p:spPr/>
        <p:txBody>
          <a:bodyPr/>
          <a:lstStyle/>
          <a:p>
            <a:r>
              <a:rPr lang="fr-FR"/>
              <a:t>www.dys-positif.fr</a:t>
            </a:r>
            <a:endParaRPr lang="fr-FR" dirty="0"/>
          </a:p>
        </p:txBody>
      </p:sp>
      <p:sp>
        <p:nvSpPr>
          <p:cNvPr id="6" name="ZoneTexte 5">
            <a:extLst>
              <a:ext uri="{FF2B5EF4-FFF2-40B4-BE49-F238E27FC236}">
                <a16:creationId xmlns:a16="http://schemas.microsoft.com/office/drawing/2014/main" id="{C3E598D2-46E6-41E4-BF6C-50095879E4DA}"/>
              </a:ext>
            </a:extLst>
          </p:cNvPr>
          <p:cNvSpPr txBox="1"/>
          <p:nvPr/>
        </p:nvSpPr>
        <p:spPr>
          <a:xfrm>
            <a:off x="440675" y="1178805"/>
            <a:ext cx="3597925" cy="4308872"/>
          </a:xfrm>
          <a:prstGeom prst="rect">
            <a:avLst/>
          </a:prstGeom>
          <a:noFill/>
        </p:spPr>
        <p:txBody>
          <a:bodyPr wrap="square" rtlCol="0">
            <a:spAutoFit/>
          </a:bodyPr>
          <a:lstStyle/>
          <a:p>
            <a:pPr>
              <a:lnSpc>
                <a:spcPct val="200000"/>
              </a:lnSpc>
            </a:pPr>
            <a:r>
              <a:rPr lang="fr-FR" sz="3200" dirty="0">
                <a:latin typeface="Arial" panose="020B0604020202020204" pitchFamily="34" charset="0"/>
                <a:cs typeface="Arial" panose="020B0604020202020204" pitchFamily="34" charset="0"/>
              </a:rPr>
              <a:t>Que voyez-vous ?</a:t>
            </a:r>
          </a:p>
          <a:p>
            <a:pPr>
              <a:lnSpc>
                <a:spcPct val="200000"/>
              </a:lnSpc>
            </a:pPr>
            <a:endParaRPr lang="fr-FR" sz="3200" dirty="0">
              <a:latin typeface="Arial" panose="020B0604020202020204" pitchFamily="34" charset="0"/>
              <a:cs typeface="Arial" panose="020B0604020202020204" pitchFamily="34" charset="0"/>
            </a:endParaRPr>
          </a:p>
          <a:p>
            <a:pPr>
              <a:lnSpc>
                <a:spcPct val="200000"/>
              </a:lnSpc>
            </a:pPr>
            <a:r>
              <a:rPr lang="fr-FR" sz="3200" dirty="0">
                <a:latin typeface="Arial" panose="020B0604020202020204" pitchFamily="34" charset="0"/>
                <a:cs typeface="Arial" panose="020B0604020202020204" pitchFamily="34" charset="0"/>
              </a:rPr>
              <a:t>À votre avis, </a:t>
            </a:r>
          </a:p>
          <a:p>
            <a:pPr>
              <a:lnSpc>
                <a:spcPct val="200000"/>
              </a:lnSpc>
            </a:pPr>
            <a:r>
              <a:rPr lang="fr-FR" sz="3200" dirty="0">
                <a:latin typeface="Arial" panose="020B0604020202020204" pitchFamily="34" charset="0"/>
                <a:cs typeface="Arial" panose="020B0604020202020204" pitchFamily="34" charset="0"/>
              </a:rPr>
              <a:t>que se passe-t-il ?</a:t>
            </a:r>
          </a:p>
          <a:p>
            <a:endParaRPr lang="fr-FR" dirty="0"/>
          </a:p>
        </p:txBody>
      </p:sp>
    </p:spTree>
    <p:extLst>
      <p:ext uri="{BB962C8B-B14F-4D97-AF65-F5344CB8AC3E}">
        <p14:creationId xmlns:p14="http://schemas.microsoft.com/office/powerpoint/2010/main" val="40801691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theme/theme1.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13612</TotalTime>
  <Words>1620</Words>
  <Application>Microsoft Office PowerPoint</Application>
  <PresentationFormat>Grand écran</PresentationFormat>
  <Paragraphs>317</Paragraphs>
  <Slides>37</Slides>
  <Notes>0</Notes>
  <HiddenSlides>0</HiddenSlides>
  <MMClips>0</MMClips>
  <ScaleCrop>false</ScaleCrop>
  <HeadingPairs>
    <vt:vector size="6" baseType="variant">
      <vt:variant>
        <vt:lpstr>Polices utilisées</vt:lpstr>
      </vt:variant>
      <vt:variant>
        <vt:i4>15</vt:i4>
      </vt:variant>
      <vt:variant>
        <vt:lpstr>Thème</vt:lpstr>
      </vt:variant>
      <vt:variant>
        <vt:i4>1</vt:i4>
      </vt:variant>
      <vt:variant>
        <vt:lpstr>Titres des diapositives</vt:lpstr>
      </vt:variant>
      <vt:variant>
        <vt:i4>37</vt:i4>
      </vt:variant>
    </vt:vector>
  </HeadingPairs>
  <TitlesOfParts>
    <vt:vector size="53" baseType="lpstr">
      <vt:lpstr>Agency FB</vt:lpstr>
      <vt:lpstr>Arial</vt:lpstr>
      <vt:lpstr>Arial Unicode MS</vt:lpstr>
      <vt:lpstr>AvenirNext LT Pro Regular</vt:lpstr>
      <vt:lpstr>Bahnschrift</vt:lpstr>
      <vt:lpstr>Bahnschrift Condensed</vt:lpstr>
      <vt:lpstr>Bahnschrift SemiLight</vt:lpstr>
      <vt:lpstr>Baskerville Old Face</vt:lpstr>
      <vt:lpstr>Bauhaus 93</vt:lpstr>
      <vt:lpstr>Blackadder ITC</vt:lpstr>
      <vt:lpstr>Calibri</vt:lpstr>
      <vt:lpstr>Calibri Light</vt:lpstr>
      <vt:lpstr>Caveat</vt:lpstr>
      <vt:lpstr>Comic Sans MS</vt:lpstr>
      <vt:lpstr>CrayonL</vt:lpstr>
      <vt:lpstr>Thème Office</vt:lpstr>
      <vt:lpstr>date </vt:lpstr>
      <vt:lpstr>Rappel</vt:lpstr>
      <vt:lpstr>Le thème de la période est toujours la ruse. </vt:lpstr>
      <vt:lpstr>Présentation PowerPoint</vt:lpstr>
      <vt:lpstr>Dans chaque histoire, nous verrons la ruse.</vt:lpstr>
      <vt:lpstr>Le texte de cette semaine est une fable.</vt:lpstr>
      <vt:lpstr>Jean de la Fontaine.</vt:lpstr>
      <vt:lpstr>Lire une fable :</vt:lpstr>
      <vt:lpstr>Présentation PowerPoint</vt:lpstr>
      <vt:lpstr>Les mots difficiles :</vt:lpstr>
      <vt:lpstr>Les mots difficiles :</vt:lpstr>
      <vt:lpstr>Présentation PowerPoint</vt:lpstr>
      <vt:lpstr>Présentation PowerPoint</vt:lpstr>
      <vt:lpstr>Présentation PowerPoint</vt:lpstr>
      <vt:lpstr>Hypothèses : </vt:lpstr>
      <vt:lpstr>Présentation PowerPoint</vt:lpstr>
      <vt:lpstr>Présentation PowerPoint</vt:lpstr>
      <vt:lpstr>Présentation PowerPoint</vt:lpstr>
      <vt:lpstr>Questions : </vt:lpstr>
      <vt:lpstr>Questions : </vt:lpstr>
      <vt:lpstr>On se pose des questions  pour le résumé:</vt:lpstr>
      <vt:lpstr>Présentation PowerPoint</vt:lpstr>
      <vt:lpstr>Le résumé</vt:lpstr>
      <vt:lpstr>Collons et rangeons tout ça.</vt:lpstr>
      <vt:lpstr>Lecture entrainement.</vt:lpstr>
      <vt:lpstr>Les scores :</vt:lpstr>
      <vt:lpstr>Les mots invariables de la semaine : </vt:lpstr>
      <vt:lpstr>Regardons les un par un pour les photographier dans notre tête.</vt:lpstr>
      <vt:lpstr>Lecture rapide : chacun son tour</vt:lpstr>
      <vt:lpstr>Présentation PowerPoint</vt:lpstr>
      <vt:lpstr>Je vous les dicte :</vt:lpstr>
      <vt:lpstr>Correction :</vt:lpstr>
      <vt:lpstr>Bilan : </vt:lpstr>
      <vt:lpstr>La prochaine fois</vt:lpstr>
      <vt:lpstr>Devoirs : </vt:lpstr>
      <vt:lpstr>Lecture mots rapide : chacun son tour</vt:lpstr>
      <vt:lpstr>Lecture mots rapide : chacun son tour</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date</dc:title>
  <dc:creator>aline ledoux</dc:creator>
  <cp:lastModifiedBy>fabrice ledoux</cp:lastModifiedBy>
  <cp:revision>172</cp:revision>
  <dcterms:created xsi:type="dcterms:W3CDTF">2021-07-07T15:19:39Z</dcterms:created>
  <dcterms:modified xsi:type="dcterms:W3CDTF">2022-04-13T10:08:12Z</dcterms:modified>
</cp:coreProperties>
</file>