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343" r:id="rId2"/>
    <p:sldId id="257" r:id="rId3"/>
    <p:sldId id="696" r:id="rId4"/>
    <p:sldId id="675" r:id="rId5"/>
    <p:sldId id="835" r:id="rId6"/>
    <p:sldId id="424" r:id="rId7"/>
    <p:sldId id="688" r:id="rId8"/>
    <p:sldId id="603" r:id="rId9"/>
    <p:sldId id="849" r:id="rId10"/>
    <p:sldId id="837" r:id="rId11"/>
    <p:sldId id="841" r:id="rId12"/>
    <p:sldId id="838" r:id="rId13"/>
    <p:sldId id="850" r:id="rId14"/>
    <p:sldId id="852" r:id="rId15"/>
    <p:sldId id="853" r:id="rId16"/>
    <p:sldId id="854" r:id="rId17"/>
    <p:sldId id="855" r:id="rId18"/>
    <p:sldId id="839" r:id="rId19"/>
    <p:sldId id="856" r:id="rId20"/>
    <p:sldId id="857" r:id="rId21"/>
    <p:sldId id="858" r:id="rId22"/>
    <p:sldId id="859" r:id="rId23"/>
    <p:sldId id="608" r:id="rId24"/>
    <p:sldId id="609" r:id="rId25"/>
    <p:sldId id="610" r:id="rId26"/>
    <p:sldId id="611" r:id="rId27"/>
    <p:sldId id="612" r:id="rId2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36" autoAdjust="0"/>
    <p:restoredTop sz="94660"/>
  </p:normalViewPr>
  <p:slideViewPr>
    <p:cSldViewPr snapToGrid="0">
      <p:cViewPr varScale="1">
        <p:scale>
          <a:sx n="87" d="100"/>
          <a:sy n="87" d="100"/>
        </p:scale>
        <p:origin x="3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13/04/2022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41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coq et le Renard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1B4119-D5C9-49C9-9CAE-70BA19B1C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Nous allons apprendre la poésie.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3957FE9-2F86-4726-AE92-1E6D8D93A1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 d’habitude, on va la lire plusieurs fois, en retirant petit à petit les mots.</a:t>
            </a:r>
          </a:p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Pour mieux réussir, je prends le temps de me mettre dans l’histoire.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5379A27-405D-47CB-8544-CB92129F0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515388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29C34A-0D52-40F9-8344-C25371A64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3649820-2B76-481B-BC3C-1D2CF4242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1837" y="418706"/>
            <a:ext cx="3987614" cy="59376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87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ADCA7D-E0ED-412A-A320-BD082FF64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CORBEAU ET LE RENARD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49877" cy="435133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Maître Corbeau, sur un arbre perché,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Tenait en son bec un fromage.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Maître Renard, par l'odeur alléché,</a:t>
            </a:r>
            <a:endParaRPr lang="fr-FR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 tint à peu près ce langage :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bonjour, Monsieur du Corbeau,</a:t>
            </a:r>
            <a:endParaRPr lang="fr-FR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 vous êtes joli ! que vous me semblez beau !</a:t>
            </a: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301A5FB-EB20-48BD-8A47-5B575E329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225" y="768580"/>
            <a:ext cx="2114090" cy="211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018E4A2-D373-4C10-A27A-30282AEE3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8752" y="2921227"/>
            <a:ext cx="1325563" cy="132556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8E35CB8-A0B8-42C0-B6ED-68D584D2B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739" y="3702851"/>
            <a:ext cx="3018624" cy="301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85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ADCA7D-E0ED-412A-A320-BD082FF64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CORBEAU ET LE RENARD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49877" cy="435133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Maître Corbeau, sur un arbre p………….,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Tenait en son bec un fromage.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Maître Renard, par l'odeur alléché,</a:t>
            </a:r>
            <a:endParaRPr lang="fr-FR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 tint à peu près ce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l………….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b………….,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Monsieur du Corbeau,</a:t>
            </a:r>
            <a:endParaRPr lang="fr-FR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 vous êtes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 que vous me semblez beau !</a:t>
            </a: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301A5FB-EB20-48BD-8A47-5B575E329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225" y="768580"/>
            <a:ext cx="2114090" cy="211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018E4A2-D373-4C10-A27A-30282AEE3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8752" y="2921227"/>
            <a:ext cx="1325563" cy="132556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8E35CB8-A0B8-42C0-B6ED-68D584D2B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739" y="3702851"/>
            <a:ext cx="3018624" cy="301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2164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ADCA7D-E0ED-412A-A320-BD082FF64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CORBEAU ET LE RENARD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49877" cy="435133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Maître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C…………,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sur un arbre p………….,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Tenait en son bec un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f………….</a:t>
            </a:r>
            <a:endParaRPr lang="fr-FR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Maître Renard, par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l'o…………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alléché,</a:t>
            </a:r>
            <a:endParaRPr lang="fr-FR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 tint à peu près ce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l………….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b………….,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Monsieur du Corbeau,</a:t>
            </a:r>
            <a:endParaRPr lang="fr-FR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 vous êtes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 que vous me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s…………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beau !</a:t>
            </a: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301A5FB-EB20-48BD-8A47-5B575E329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225" y="768580"/>
            <a:ext cx="2114090" cy="211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018E4A2-D373-4C10-A27A-30282AEE3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8752" y="2921227"/>
            <a:ext cx="1325563" cy="132556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8E35CB8-A0B8-42C0-B6ED-68D584D2B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739" y="3702851"/>
            <a:ext cx="3018624" cy="301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362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ADCA7D-E0ED-412A-A320-BD082FF64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CORBEAU ET LE RENARD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49877" cy="435133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Maître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C…………,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sur un arbre p………….,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T…………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son bec un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f………….</a:t>
            </a:r>
            <a:endParaRPr lang="fr-FR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Maître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R…………,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l'o…………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alléché,</a:t>
            </a:r>
            <a:endParaRPr lang="fr-FR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 tint à peu près ce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l………….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b………….,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Monsieur du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C…………,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 vous êtes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 que vous me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s…………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beau !</a:t>
            </a: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301A5FB-EB20-48BD-8A47-5B575E329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225" y="768580"/>
            <a:ext cx="2114090" cy="211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018E4A2-D373-4C10-A27A-30282AEE3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8752" y="2921227"/>
            <a:ext cx="1325563" cy="132556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8E35CB8-A0B8-42C0-B6ED-68D584D2B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739" y="3702851"/>
            <a:ext cx="3018624" cy="301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2493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ADCA7D-E0ED-412A-A320-BD082FF64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CORBEAU ET LE RENARD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49877" cy="435133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Maître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C…………,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sur un a….. p………….,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T…………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son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b…..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f………….</a:t>
            </a:r>
            <a:endParaRPr lang="fr-FR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Maître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R…………,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l'o…………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alléché,</a:t>
            </a:r>
            <a:endParaRPr lang="fr-FR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 tint à p….. près ce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l………….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b………….,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Monsieur du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C…………,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 vous ê….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 que vous me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s…………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beau !</a:t>
            </a: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301A5FB-EB20-48BD-8A47-5B575E329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225" y="768580"/>
            <a:ext cx="2114090" cy="211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018E4A2-D373-4C10-A27A-30282AEE3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8752" y="2921227"/>
            <a:ext cx="1325563" cy="132556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8E35CB8-A0B8-42C0-B6ED-68D584D2B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739" y="3702851"/>
            <a:ext cx="3018624" cy="301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217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ADCA7D-E0ED-412A-A320-BD082FF64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CORBEAU ET LE RENARD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49877" cy="4351338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M………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C…………,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sur un a….. p………….,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T…………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 son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b…..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un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f………….</a:t>
            </a:r>
            <a:endParaRPr lang="fr-FR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Maître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R…………,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par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l'o…………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a……..,</a:t>
            </a:r>
            <a:endParaRPr lang="fr-FR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 tint à p….. près ce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l………….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b………….,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M……….. du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C…………,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 v…. ê….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! que vous me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s…………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b….. !</a:t>
            </a: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301A5FB-EB20-48BD-8A47-5B575E329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225" y="768580"/>
            <a:ext cx="2114090" cy="211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018E4A2-D373-4C10-A27A-30282AEE3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8752" y="2921227"/>
            <a:ext cx="1325563" cy="132556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8E35CB8-A0B8-42C0-B6ED-68D584D2B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739" y="3702851"/>
            <a:ext cx="3018624" cy="301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1638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3298"/>
            <a:ext cx="7315200" cy="529561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Sans mentir, si votre ramage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rapporte à votre plumage,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êtes le Phénix des hôtes de ces bois.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À ces mots le Corbeau ne se sent pas de joie,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pour montrer sa belle voix,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ouvre un large bec, laisse tomber sa proie.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4091571-61BB-492E-A889-6D03A6B36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488" y="2583455"/>
            <a:ext cx="1293334" cy="129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D29CB4D-C119-423F-9221-A069827B4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9404" y="405560"/>
            <a:ext cx="1662399" cy="1662399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01EF37B7-82A7-4195-A90D-21B0E0FAB2EE}"/>
              </a:ext>
            </a:extLst>
          </p:cNvPr>
          <p:cNvGrpSpPr/>
          <p:nvPr/>
        </p:nvGrpSpPr>
        <p:grpSpPr>
          <a:xfrm>
            <a:off x="9470488" y="4483865"/>
            <a:ext cx="1883312" cy="1741431"/>
            <a:chOff x="9271995" y="4021157"/>
            <a:chExt cx="2081805" cy="2204139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4B37DDF5-534C-4A69-A505-C608A8CDF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71995" y="4021157"/>
              <a:ext cx="2081805" cy="2081805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FD147ADC-3E60-4A6B-A103-DD2F74741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13262" y="4937890"/>
              <a:ext cx="1287406" cy="12874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631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3298"/>
            <a:ext cx="7315200" cy="529561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Sans mentir, si votre ramage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rapporte à votre p……….,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êtes le Phénix des hôtes de ces bois.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À ces mots le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C……….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 se sent pas de joie,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pour montrer sa belle voix,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ouvre un large b…., laisse tomber sa proie.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4091571-61BB-492E-A889-6D03A6B36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488" y="2583455"/>
            <a:ext cx="1293334" cy="129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D29CB4D-C119-423F-9221-A069827B4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9404" y="405560"/>
            <a:ext cx="1662399" cy="1662399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01EF37B7-82A7-4195-A90D-21B0E0FAB2EE}"/>
              </a:ext>
            </a:extLst>
          </p:cNvPr>
          <p:cNvGrpSpPr/>
          <p:nvPr/>
        </p:nvGrpSpPr>
        <p:grpSpPr>
          <a:xfrm>
            <a:off x="9470488" y="4483865"/>
            <a:ext cx="1883312" cy="1741431"/>
            <a:chOff x="9271995" y="4021157"/>
            <a:chExt cx="2081805" cy="2204139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4B37DDF5-534C-4A69-A505-C608A8CDF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71995" y="4021157"/>
              <a:ext cx="2081805" cy="2081805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FD147ADC-3E60-4A6B-A103-DD2F74741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13262" y="4937890"/>
              <a:ext cx="1287406" cy="12874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52296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la fable du corbeau et du renard.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travaillé sur le futur et sur la rime.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3298"/>
            <a:ext cx="7315200" cy="529561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Sans m………., si votre ramage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rapporte à votre p……….,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êtes le Phénix des hôtes de ces b…. 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À ces mots le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C……….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 se sent pas de joie,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pour montrer sa b…. voix,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o…….. un large b…., laisse tomber sa proie.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4091571-61BB-492E-A889-6D03A6B36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488" y="2583455"/>
            <a:ext cx="1293334" cy="129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D29CB4D-C119-423F-9221-A069827B4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9404" y="405560"/>
            <a:ext cx="1662399" cy="1662399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01EF37B7-82A7-4195-A90D-21B0E0FAB2EE}"/>
              </a:ext>
            </a:extLst>
          </p:cNvPr>
          <p:cNvGrpSpPr/>
          <p:nvPr/>
        </p:nvGrpSpPr>
        <p:grpSpPr>
          <a:xfrm>
            <a:off x="9470488" y="4483865"/>
            <a:ext cx="1883312" cy="1741431"/>
            <a:chOff x="9271995" y="4021157"/>
            <a:chExt cx="2081805" cy="2204139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4B37DDF5-534C-4A69-A505-C608A8CDF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71995" y="4021157"/>
              <a:ext cx="2081805" cy="2081805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FD147ADC-3E60-4A6B-A103-DD2F74741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13262" y="4937890"/>
              <a:ext cx="1287406" cy="12874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592762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3298"/>
            <a:ext cx="7315200" cy="529561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Sans m………., si votre ramage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r……….. à votre p……….,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ê….. le Phénix des hôtes de ces b…. 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À ces mots le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C……….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 se sent pas de j….,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pour montrer sa b…. voix,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o…….. un large b…., laisse t…….. sa proie.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4091571-61BB-492E-A889-6D03A6B36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488" y="2583455"/>
            <a:ext cx="1293334" cy="129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D29CB4D-C119-423F-9221-A069827B4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9404" y="405560"/>
            <a:ext cx="1662399" cy="1662399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01EF37B7-82A7-4195-A90D-21B0E0FAB2EE}"/>
              </a:ext>
            </a:extLst>
          </p:cNvPr>
          <p:cNvGrpSpPr/>
          <p:nvPr/>
        </p:nvGrpSpPr>
        <p:grpSpPr>
          <a:xfrm>
            <a:off x="9470488" y="4483865"/>
            <a:ext cx="1883312" cy="1741431"/>
            <a:chOff x="9271995" y="4021157"/>
            <a:chExt cx="2081805" cy="2204139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4B37DDF5-534C-4A69-A505-C608A8CDF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71995" y="4021157"/>
              <a:ext cx="2081805" cy="2081805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FD147ADC-3E60-4A6B-A103-DD2F74741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13262" y="4937890"/>
              <a:ext cx="1287406" cy="12874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2735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3298"/>
            <a:ext cx="7315200" cy="529561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Sans m………., si votre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r……….</a:t>
            </a:r>
            <a:endParaRPr lang="fr-FR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r……….. à votre p……….,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ê….. le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P……….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des hôtes de ces b…. 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À ces mots le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C……….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 se sent pas de j….,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pour </a:t>
            </a:r>
            <a:r>
              <a:rPr lang="fr-FR" sz="2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m………. </a:t>
            </a: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 b…. voix,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o…….. un large b…., laisse t…….. sa p…..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4091571-61BB-492E-A889-6D03A6B36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488" y="2583455"/>
            <a:ext cx="1293334" cy="129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D29CB4D-C119-423F-9221-A069827B4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9404" y="405560"/>
            <a:ext cx="1662399" cy="1662399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01EF37B7-82A7-4195-A90D-21B0E0FAB2EE}"/>
              </a:ext>
            </a:extLst>
          </p:cNvPr>
          <p:cNvGrpSpPr/>
          <p:nvPr/>
        </p:nvGrpSpPr>
        <p:grpSpPr>
          <a:xfrm>
            <a:off x="9470488" y="4483865"/>
            <a:ext cx="1883312" cy="1741431"/>
            <a:chOff x="9271995" y="4021157"/>
            <a:chExt cx="2081805" cy="2204139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4B37DDF5-534C-4A69-A505-C608A8CDF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71995" y="4021157"/>
              <a:ext cx="2081805" cy="2081805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FD147ADC-3E60-4A6B-A103-DD2F74741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13262" y="4937890"/>
              <a:ext cx="1287406" cy="12874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7604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95788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continuerons la poésie.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découvrirons un nouveau texte.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encore sur le futur des verbes du 3</a:t>
            </a:r>
            <a:r>
              <a:rPr lang="fr-FR" baseline="30000" dirty="0">
                <a:latin typeface="Arial" panose="020B0604020202020204" pitchFamily="34" charset="0"/>
                <a:cs typeface="Arial" panose="020B0604020202020204" pitchFamily="34" charset="0"/>
              </a:rPr>
              <a:t>ème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groupe.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crainte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accusé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la branche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le coq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326046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 conseils 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peur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ce soir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paix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968438" y="3319444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judicieux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aujourd’hui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02435" y="4047234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fraternelle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56545" y="5466395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crainte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761731" y="4595625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disait.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moment 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adroit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scène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tribunal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courage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minuit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raisonnablement. 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songer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arrêter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bouger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vieux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60974" y="314886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soi-même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 succès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son stratagème 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en prison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plaisir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16020" y="2469552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 sottises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explications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renard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 juge</a:t>
            </a:r>
            <a:endParaRPr lang="fr-FR" sz="4000" b="1" dirty="0">
              <a:solidFill>
                <a:srgbClr val="CC0000"/>
              </a:solidFill>
              <a:latin typeface="CrayonL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A051BD-52C4-4CFE-9F2C-D6534B1EB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 de rappel : sur feuille, ce sera ramassé avec les mots de la dictée de mots.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9583C58-C6F4-4D92-84CC-3F954BFB8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7" name="Espace réservé du contenu 6">
            <a:extLst>
              <a:ext uri="{FF2B5EF4-FFF2-40B4-BE49-F238E27FC236}">
                <a16:creationId xmlns:a16="http://schemas.microsoft.com/office/drawing/2014/main" id="{E63B8B51-DC22-4B45-9E14-C3229FBFC37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61821" y="2020493"/>
            <a:ext cx="11599215" cy="2520297"/>
          </a:xfrm>
        </p:spPr>
      </p:pic>
    </p:spTree>
    <p:extLst>
      <p:ext uri="{BB962C8B-B14F-4D97-AF65-F5344CB8AC3E}">
        <p14:creationId xmlns:p14="http://schemas.microsoft.com/office/powerpoint/2010/main" val="292905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5FA4D059-D24F-487E-BB90-B4113797CC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0055"/>
          <a:stretch/>
        </p:blipFill>
        <p:spPr>
          <a:xfrm>
            <a:off x="840194" y="1836867"/>
            <a:ext cx="9460578" cy="3429195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384" y="350804"/>
            <a:ext cx="10515600" cy="1325563"/>
          </a:xfrm>
        </p:spPr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0D43EE6-5025-4638-9EB1-5EBB93F3F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E199374C-DD63-4382-9867-49C25A6644E2}"/>
              </a:ext>
            </a:extLst>
          </p:cNvPr>
          <p:cNvSpPr txBox="1"/>
          <p:nvPr/>
        </p:nvSpPr>
        <p:spPr>
          <a:xfrm>
            <a:off x="1242185" y="2518062"/>
            <a:ext cx="2354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verr</a:t>
            </a: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C1473EC-36BC-4FAB-B3C2-BDF7337C12C1}"/>
              </a:ext>
            </a:extLst>
          </p:cNvPr>
          <p:cNvSpPr txBox="1"/>
          <p:nvPr/>
        </p:nvSpPr>
        <p:spPr>
          <a:xfrm>
            <a:off x="1238512" y="3315961"/>
            <a:ext cx="2354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verr</a:t>
            </a: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4A3D27F-5C88-4311-95E1-82DC311B6B6D}"/>
              </a:ext>
            </a:extLst>
          </p:cNvPr>
          <p:cNvSpPr txBox="1"/>
          <p:nvPr/>
        </p:nvSpPr>
        <p:spPr>
          <a:xfrm>
            <a:off x="1242185" y="4144818"/>
            <a:ext cx="2354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verr</a:t>
            </a: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1B88321-0E3F-4A09-AA9C-1ADB7BC95EEA}"/>
              </a:ext>
            </a:extLst>
          </p:cNvPr>
          <p:cNvSpPr txBox="1"/>
          <p:nvPr/>
        </p:nvSpPr>
        <p:spPr>
          <a:xfrm>
            <a:off x="7178165" y="2548773"/>
            <a:ext cx="2354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 err="1">
                <a:latin typeface="Arial" panose="020B0604020202020204" pitchFamily="34" charset="0"/>
                <a:cs typeface="Arial" panose="020B0604020202020204" pitchFamily="34" charset="0"/>
              </a:rPr>
              <a:t>verrr</a:t>
            </a:r>
            <a:r>
              <a:rPr lang="fr-FR" sz="3200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  <a:endParaRPr lang="fr-FR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B8B0BA2-AA10-4B3B-A4C7-744BBFB93629}"/>
              </a:ext>
            </a:extLst>
          </p:cNvPr>
          <p:cNvSpPr txBox="1"/>
          <p:nvPr/>
        </p:nvSpPr>
        <p:spPr>
          <a:xfrm>
            <a:off x="7178165" y="3416440"/>
            <a:ext cx="2354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verr</a:t>
            </a: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431DF10-E3EE-43A3-8A2B-88CDDC84323B}"/>
              </a:ext>
            </a:extLst>
          </p:cNvPr>
          <p:cNvSpPr txBox="1"/>
          <p:nvPr/>
        </p:nvSpPr>
        <p:spPr>
          <a:xfrm>
            <a:off x="7178165" y="4253398"/>
            <a:ext cx="2354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verr</a:t>
            </a: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</a:p>
        </p:txBody>
      </p:sp>
    </p:spTree>
    <p:extLst>
      <p:ext uri="{BB962C8B-B14F-4D97-AF65-F5344CB8AC3E}">
        <p14:creationId xmlns:p14="http://schemas.microsoft.com/office/powerpoint/2010/main" val="324761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845107-6FAB-4EA9-8D1F-BECF0CB39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Aujourd’hui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FD68BAE-F07A-4138-8414-FE22A70A8D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Nous allons faire la dictée de mot.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Puis je vous chronomètre en lecture et vous aurez une fiche exercice.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On s’entrainera à apprendre la poésie.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26CE25B9-860F-4DB9-9EAF-B3CB718A7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3954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E8FCF389-A372-4EAD-8E9D-29863A822C8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9541" y="1007477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7F951585-E96C-4FC7-9F13-FD78D1783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3608852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A051BD-52C4-4CFE-9F2C-D6534B1EB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mots de la semaine : 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9583C58-C6F4-4D92-84CC-3F954BFB8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7" name="Espace réservé du contenu 6">
            <a:extLst>
              <a:ext uri="{FF2B5EF4-FFF2-40B4-BE49-F238E27FC236}">
                <a16:creationId xmlns:a16="http://schemas.microsoft.com/office/drawing/2014/main" id="{2C087405-35EB-4488-837F-87F8A36E6A52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410160" y="1311699"/>
            <a:ext cx="7667740" cy="5044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 (dessus)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deux (2)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cependant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donc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jamais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exprès</a:t>
            </a:r>
          </a:p>
        </p:txBody>
      </p:sp>
    </p:spTree>
    <p:extLst>
      <p:ext uri="{BB962C8B-B14F-4D97-AF65-F5344CB8AC3E}">
        <p14:creationId xmlns:p14="http://schemas.microsoft.com/office/powerpoint/2010/main" val="76272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A85E1D-ABEE-47A2-B366-C02B46AAE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ramasse.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6F06A9D-0228-49DC-A25F-1023E846F6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611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Reprenez votre texte de lecture.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93FF8FE-7074-45C5-A0F3-73AC9A701D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78491118-1EF1-4AA5-A517-3CD6A806AE2C}"/>
              </a:ext>
            </a:extLst>
          </p:cNvPr>
          <p:cNvSpPr txBox="1">
            <a:spLocks/>
          </p:cNvSpPr>
          <p:nvPr/>
        </p:nvSpPr>
        <p:spPr>
          <a:xfrm>
            <a:off x="838200" y="2940550"/>
            <a:ext cx="10515600" cy="13306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Je vous chronomètre sur 1 minute.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DE3C275-F63A-4AF6-89F0-4AFCA8BCA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9944" y="1691857"/>
            <a:ext cx="1783682" cy="178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1205B2D6-8040-4366-BF69-310387F94BD5}"/>
              </a:ext>
            </a:extLst>
          </p:cNvPr>
          <p:cNvSpPr txBox="1">
            <a:spLocks/>
          </p:cNvSpPr>
          <p:nvPr/>
        </p:nvSpPr>
        <p:spPr>
          <a:xfrm>
            <a:off x="674370" y="4220246"/>
            <a:ext cx="10792727" cy="22726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En attendant votre tour, vous pouvez vous entrainer en silence,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vous avez une fiche d’exercices.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266ADA5F-74FF-49FD-9D9E-C7EBB407F0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62987" y="3685257"/>
            <a:ext cx="996699" cy="996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798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890529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13934</TotalTime>
  <Words>1087</Words>
  <Application>Microsoft Office PowerPoint</Application>
  <PresentationFormat>Grand écran</PresentationFormat>
  <Paragraphs>189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7" baseType="lpstr">
      <vt:lpstr>Agency FB</vt:lpstr>
      <vt:lpstr>Arial</vt:lpstr>
      <vt:lpstr>AvenirNext LT Pro Regular</vt:lpstr>
      <vt:lpstr>Bahnschrift</vt:lpstr>
      <vt:lpstr>Bauhaus 93</vt:lpstr>
      <vt:lpstr>Blackadder ITC</vt:lpstr>
      <vt:lpstr>Calibri</vt:lpstr>
      <vt:lpstr>Calibri Light</vt:lpstr>
      <vt:lpstr>CrayonL</vt:lpstr>
      <vt:lpstr>Thème Office</vt:lpstr>
      <vt:lpstr>date </vt:lpstr>
      <vt:lpstr>Rappel</vt:lpstr>
      <vt:lpstr>Exercice de rappel : sur feuille, ce sera ramassé avec les mots de la dictée de mots.</vt:lpstr>
      <vt:lpstr>Correction :</vt:lpstr>
      <vt:lpstr>Aujourd’hui</vt:lpstr>
      <vt:lpstr>Présentation PowerPoint</vt:lpstr>
      <vt:lpstr>Les mots de la semaine : </vt:lpstr>
      <vt:lpstr>Je ramasse.</vt:lpstr>
      <vt:lpstr>Exercices :</vt:lpstr>
      <vt:lpstr>Nous allons apprendre la poésie.</vt:lpstr>
      <vt:lpstr>Présentation PowerPoint</vt:lpstr>
      <vt:lpstr>LE CORBEAU ET LE RENARD</vt:lpstr>
      <vt:lpstr>LE CORBEAU ET LE RENARD</vt:lpstr>
      <vt:lpstr>LE CORBEAU ET LE RENARD</vt:lpstr>
      <vt:lpstr>LE CORBEAU ET LE RENARD</vt:lpstr>
      <vt:lpstr>LE CORBEAU ET LE RENARD</vt:lpstr>
      <vt:lpstr>LE CORBEAU ET LE RENARD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186</cp:revision>
  <dcterms:created xsi:type="dcterms:W3CDTF">2021-07-07T15:19:39Z</dcterms:created>
  <dcterms:modified xsi:type="dcterms:W3CDTF">2022-04-13T15:47:00Z</dcterms:modified>
</cp:coreProperties>
</file>