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43" r:id="rId2"/>
    <p:sldId id="257" r:id="rId3"/>
    <p:sldId id="835" r:id="rId4"/>
    <p:sldId id="380" r:id="rId5"/>
    <p:sldId id="424" r:id="rId6"/>
    <p:sldId id="836" r:id="rId7"/>
    <p:sldId id="837" r:id="rId8"/>
    <p:sldId id="688" r:id="rId9"/>
    <p:sldId id="603" r:id="rId10"/>
    <p:sldId id="841" r:id="rId11"/>
    <p:sldId id="839" r:id="rId12"/>
    <p:sldId id="840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40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Farce de maître </a:t>
            </a:r>
            <a:r>
              <a:rPr lang="fr-FR" sz="48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4E4535-EB20-4C15-A2F4-0153235F5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440676"/>
            <a:ext cx="10960865" cy="601520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fiche de mots cachés contient uniquement des mots du champs lexical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la ruse.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Essaie d’en trouver d’autres.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Conjugue ces verbes au futur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tromper			mentir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manipuler			filouter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balader			feinter	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carotter			faire semblant		</a:t>
            </a:r>
            <a:r>
              <a:rPr lang="fr-FR" dirty="0"/>
              <a:t>				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90CA305-FF0D-4AFF-B8B4-A5223A30D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87534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une nouvelle histoire.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392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157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Pas de devoirs.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068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l’histoire de la farce de Maitre </a:t>
            </a:r>
            <a:r>
              <a:rPr lang="fr-FR" sz="3200" dirty="0" err="1"/>
              <a:t>Pathelin</a:t>
            </a:r>
            <a:r>
              <a:rPr lang="fr-FR" sz="3200" dirty="0"/>
              <a:t>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révisé les mots de la semaine. 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 futur.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préparé la dictée.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faire la dictée.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je vous chronomètre en lecture et vous aurez une fiche exercice.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954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458" y="580983"/>
            <a:ext cx="10826416" cy="543480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Rappel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D’abord je vous lis la phrase ou les mots.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Ensuite vous répétez à haute voix.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Puis je vous dicte, vous écrivez une ligne sur deux.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Quand toutes les phrases seront terminées, je vous relirai tout depuis le début.</a:t>
            </a: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057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8FCF389-A372-4EAD-8E9D-29863A82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41" y="1007477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951585-E96C-4FC7-9F13-FD78D178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608852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8F63BB-B0E5-409B-B1BE-F1355479E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de la dictée.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02A1D47-DDEF-4FAF-A589-AFB926D1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4BED3C-91CE-43CD-AB5F-D215063E0780}"/>
              </a:ext>
            </a:extLst>
          </p:cNvPr>
          <p:cNvSpPr txBox="1"/>
          <p:nvPr/>
        </p:nvSpPr>
        <p:spPr>
          <a:xfrm>
            <a:off x="616944" y="2787286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berger demandera à maitre </a:t>
            </a:r>
            <a:r>
              <a:rPr lang="fr-FR" sz="3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Pathelin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d’être son avocat. 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82DF2B8D-36C9-4E63-AA44-61C524639660}"/>
              </a:ext>
            </a:extLst>
          </p:cNvPr>
          <p:cNvSpPr/>
          <p:nvPr/>
        </p:nvSpPr>
        <p:spPr>
          <a:xfrm>
            <a:off x="2452034" y="2999360"/>
            <a:ext cx="2274203" cy="88452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EAC49EC-ACF5-4EDD-A75E-E1F0C216D007}"/>
              </a:ext>
            </a:extLst>
          </p:cNvPr>
          <p:cNvCxnSpPr/>
          <p:nvPr/>
        </p:nvCxnSpPr>
        <p:spPr>
          <a:xfrm>
            <a:off x="716096" y="3723440"/>
            <a:ext cx="1652531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260C714-3F11-424F-B2DA-F8B62A2F8F72}"/>
              </a:ext>
            </a:extLst>
          </p:cNvPr>
          <p:cNvSpPr txBox="1"/>
          <p:nvPr/>
        </p:nvSpPr>
        <p:spPr>
          <a:xfrm>
            <a:off x="616943" y="4159597"/>
            <a:ext cx="11093985" cy="192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 lui conseillera de faire l’idiot en répondant « Bê ! » à toutes les questions du juge.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BB3DF47-C233-43E1-8E10-407D5B2B2669}"/>
              </a:ext>
            </a:extLst>
          </p:cNvPr>
          <p:cNvSpPr/>
          <p:nvPr/>
        </p:nvSpPr>
        <p:spPr>
          <a:xfrm>
            <a:off x="2604434" y="4377776"/>
            <a:ext cx="2121803" cy="85523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AC4E3439-1F41-4511-B284-0D59ADE84EA9}"/>
              </a:ext>
            </a:extLst>
          </p:cNvPr>
          <p:cNvCxnSpPr>
            <a:cxnSpLocks/>
          </p:cNvCxnSpPr>
          <p:nvPr/>
        </p:nvCxnSpPr>
        <p:spPr>
          <a:xfrm>
            <a:off x="716096" y="5032611"/>
            <a:ext cx="1463408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DB45F40D-F10D-4D8C-AF6F-5C51D4C0C5BF}"/>
              </a:ext>
            </a:extLst>
          </p:cNvPr>
          <p:cNvSpPr/>
          <p:nvPr/>
        </p:nvSpPr>
        <p:spPr>
          <a:xfrm>
            <a:off x="2232362" y="5564104"/>
            <a:ext cx="272530" cy="47305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39E38D80-1998-4102-BC77-D4302AA8F715}"/>
              </a:ext>
            </a:extLst>
          </p:cNvPr>
          <p:cNvSpPr/>
          <p:nvPr/>
        </p:nvSpPr>
        <p:spPr>
          <a:xfrm>
            <a:off x="1624598" y="5569861"/>
            <a:ext cx="272530" cy="47305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53E71F89-C002-495C-B125-0344DE8B5F70}"/>
              </a:ext>
            </a:extLst>
          </p:cNvPr>
          <p:cNvSpPr/>
          <p:nvPr/>
        </p:nvSpPr>
        <p:spPr>
          <a:xfrm>
            <a:off x="4102731" y="5591016"/>
            <a:ext cx="272530" cy="47305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D9DB0514-4716-48B7-888F-48A2F0AB3762}"/>
              </a:ext>
            </a:extLst>
          </p:cNvPr>
          <p:cNvSpPr/>
          <p:nvPr/>
        </p:nvSpPr>
        <p:spPr>
          <a:xfrm>
            <a:off x="8989764" y="3255363"/>
            <a:ext cx="242371" cy="468077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969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/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02A1D47-DDEF-4FAF-A589-AFB926D1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4BED3C-91CE-43CD-AB5F-D215063E0780}"/>
              </a:ext>
            </a:extLst>
          </p:cNvPr>
          <p:cNvSpPr txBox="1"/>
          <p:nvPr/>
        </p:nvSpPr>
        <p:spPr>
          <a:xfrm>
            <a:off x="716096" y="780382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L’avocat se fera avoir.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82DF2B8D-36C9-4E63-AA44-61C524639660}"/>
              </a:ext>
            </a:extLst>
          </p:cNvPr>
          <p:cNvSpPr/>
          <p:nvPr/>
        </p:nvSpPr>
        <p:spPr>
          <a:xfrm>
            <a:off x="2368627" y="1150918"/>
            <a:ext cx="1344057" cy="56561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EAC49EC-ACF5-4EDD-A75E-E1F0C216D007}"/>
              </a:ext>
            </a:extLst>
          </p:cNvPr>
          <p:cNvCxnSpPr/>
          <p:nvPr/>
        </p:nvCxnSpPr>
        <p:spPr>
          <a:xfrm>
            <a:off x="699181" y="1630235"/>
            <a:ext cx="1652531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260C714-3F11-424F-B2DA-F8B62A2F8F72}"/>
              </a:ext>
            </a:extLst>
          </p:cNvPr>
          <p:cNvSpPr txBox="1"/>
          <p:nvPr/>
        </p:nvSpPr>
        <p:spPr>
          <a:xfrm>
            <a:off x="549007" y="2334955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berger sera plus malin que </a:t>
            </a:r>
            <a:r>
              <a:rPr lang="fr-FR" sz="32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Pathelin</a:t>
            </a: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BB3DF47-C233-43E1-8E10-407D5B2B2669}"/>
              </a:ext>
            </a:extLst>
          </p:cNvPr>
          <p:cNvSpPr/>
          <p:nvPr/>
        </p:nvSpPr>
        <p:spPr>
          <a:xfrm>
            <a:off x="2504892" y="2664071"/>
            <a:ext cx="797276" cy="6070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AC4E3439-1F41-4511-B284-0D59ADE84EA9}"/>
              </a:ext>
            </a:extLst>
          </p:cNvPr>
          <p:cNvCxnSpPr>
            <a:cxnSpLocks/>
          </p:cNvCxnSpPr>
          <p:nvPr/>
        </p:nvCxnSpPr>
        <p:spPr>
          <a:xfrm>
            <a:off x="699181" y="3255363"/>
            <a:ext cx="1463408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lipse 15">
            <a:extLst>
              <a:ext uri="{FF2B5EF4-FFF2-40B4-BE49-F238E27FC236}">
                <a16:creationId xmlns:a16="http://schemas.microsoft.com/office/drawing/2014/main" id="{D9DB0514-4716-48B7-888F-48A2F0AB3762}"/>
              </a:ext>
            </a:extLst>
          </p:cNvPr>
          <p:cNvSpPr/>
          <p:nvPr/>
        </p:nvSpPr>
        <p:spPr>
          <a:xfrm>
            <a:off x="4468124" y="5263324"/>
            <a:ext cx="242371" cy="468077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232FEA4-F027-4AC4-BA5C-C15A037C7CF0}"/>
              </a:ext>
            </a:extLst>
          </p:cNvPr>
          <p:cNvSpPr txBox="1"/>
          <p:nvPr/>
        </p:nvSpPr>
        <p:spPr>
          <a:xfrm>
            <a:off x="699181" y="3478574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L’homme ne payera plus.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7FED980-0278-471E-8CB2-82C001FB5682}"/>
              </a:ext>
            </a:extLst>
          </p:cNvPr>
          <p:cNvSpPr/>
          <p:nvPr/>
        </p:nvSpPr>
        <p:spPr>
          <a:xfrm>
            <a:off x="3031204" y="3819549"/>
            <a:ext cx="1441644" cy="802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894FF239-5B96-40C3-BF41-92F639D50E99}"/>
              </a:ext>
            </a:extLst>
          </p:cNvPr>
          <p:cNvCxnSpPr>
            <a:cxnSpLocks/>
          </p:cNvCxnSpPr>
          <p:nvPr/>
        </p:nvCxnSpPr>
        <p:spPr>
          <a:xfrm>
            <a:off x="768954" y="4396245"/>
            <a:ext cx="1463408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AC8F9573-AA51-4580-B089-0DD60E69AD93}"/>
              </a:ext>
            </a:extLst>
          </p:cNvPr>
          <p:cNvSpPr txBox="1"/>
          <p:nvPr/>
        </p:nvSpPr>
        <p:spPr>
          <a:xfrm>
            <a:off x="549007" y="4821740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L’avocat partira sans son salaire..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C86B9DD6-ADC9-4789-9468-395CA53CF2A0}"/>
              </a:ext>
            </a:extLst>
          </p:cNvPr>
          <p:cNvSpPr/>
          <p:nvPr/>
        </p:nvSpPr>
        <p:spPr>
          <a:xfrm>
            <a:off x="2162589" y="5069447"/>
            <a:ext cx="1307724" cy="802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B0FE5F8D-DC43-497C-8DED-3DEC3336668C}"/>
              </a:ext>
            </a:extLst>
          </p:cNvPr>
          <p:cNvCxnSpPr>
            <a:cxnSpLocks/>
          </p:cNvCxnSpPr>
          <p:nvPr/>
        </p:nvCxnSpPr>
        <p:spPr>
          <a:xfrm>
            <a:off x="699181" y="5715219"/>
            <a:ext cx="1463408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32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/>
      <p:bldP spid="10" grpId="0" animBg="1"/>
      <p:bldP spid="16" grpId="0" animBg="1"/>
      <p:bldP spid="19" grpId="0"/>
      <p:bldP spid="20" grpId="0" animBg="1"/>
      <p:bldP spid="22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051BD-52C4-4CFE-9F2C-D6534B1EB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mots de la semaine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583C58-C6F4-4D92-84CC-3F954BFB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54E76115-9503-4985-8678-604E8E60E5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11547" y="1825625"/>
            <a:ext cx="436890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05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74370" y="4220246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pouvez vous entrainer en silence,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vous avez une fiche de mots cachés.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2987" y="3685257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13791</TotalTime>
  <Words>356</Words>
  <Application>Microsoft Office PowerPoint</Application>
  <PresentationFormat>Grand écran</PresentationFormat>
  <Paragraphs>60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Thème Office</vt:lpstr>
      <vt:lpstr>date </vt:lpstr>
      <vt:lpstr>Rappel</vt:lpstr>
      <vt:lpstr>Aujourd’hui</vt:lpstr>
      <vt:lpstr>Présentation PowerPoint</vt:lpstr>
      <vt:lpstr>Présentation PowerPoint</vt:lpstr>
      <vt:lpstr>Correction de la dictée.</vt:lpstr>
      <vt:lpstr>Présentation PowerPoint</vt:lpstr>
      <vt:lpstr>Les mots de la semaine : </vt:lpstr>
      <vt:lpstr>Je ramasse.</vt:lpstr>
      <vt:lpstr>Présentation PowerPoint</vt:lpstr>
      <vt:lpstr>La prochaine fois</vt:lpstr>
      <vt:lpstr>Devoirs 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177</cp:revision>
  <dcterms:created xsi:type="dcterms:W3CDTF">2021-07-07T15:19:39Z</dcterms:created>
  <dcterms:modified xsi:type="dcterms:W3CDTF">2022-04-12T16:07:54Z</dcterms:modified>
</cp:coreProperties>
</file>