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343" r:id="rId2"/>
    <p:sldId id="257" r:id="rId3"/>
    <p:sldId id="718" r:id="rId4"/>
    <p:sldId id="809" r:id="rId5"/>
    <p:sldId id="705" r:id="rId6"/>
    <p:sldId id="771" r:id="rId7"/>
    <p:sldId id="675" r:id="rId8"/>
    <p:sldId id="603" r:id="rId9"/>
    <p:sldId id="810" r:id="rId10"/>
    <p:sldId id="819" r:id="rId11"/>
    <p:sldId id="811" r:id="rId12"/>
    <p:sldId id="826" r:id="rId13"/>
    <p:sldId id="827" r:id="rId14"/>
    <p:sldId id="828" r:id="rId15"/>
    <p:sldId id="829" r:id="rId16"/>
    <p:sldId id="831" r:id="rId17"/>
    <p:sldId id="832" r:id="rId18"/>
    <p:sldId id="830" r:id="rId19"/>
    <p:sldId id="769" r:id="rId20"/>
    <p:sldId id="609" r:id="rId21"/>
    <p:sldId id="610" r:id="rId22"/>
    <p:sldId id="611" r:id="rId23"/>
    <p:sldId id="612" r:id="rId2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ine ledoux" initials="al" lastIdx="27" clrIdx="0">
    <p:extLst>
      <p:ext uri="{19B8F6BF-5375-455C-9EA6-DF929625EA0E}">
        <p15:presenceInfo xmlns:p15="http://schemas.microsoft.com/office/powerpoint/2012/main" userId="c8bab70ecb5fafe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636" autoAdjust="0"/>
    <p:restoredTop sz="94660"/>
  </p:normalViewPr>
  <p:slideViewPr>
    <p:cSldViewPr snapToGrid="0">
      <p:cViewPr varScale="1">
        <p:scale>
          <a:sx n="87" d="100"/>
          <a:sy n="87" d="100"/>
        </p:scale>
        <p:origin x="39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1C945B-39A5-4DB4-B1A5-574DD76DFD25}" type="datetimeFigureOut">
              <a:rPr lang="fr-FR" smtClean="0"/>
              <a:t>27/03/2022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F6604E-341A-4519-809B-E1568134DEE9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29614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AB6F0F-B100-404D-A594-882D708590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0C94CBD-9B86-483A-967A-FE6FC42228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714FBC5-7A8B-4900-9C85-0FD296B32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4EA97-D8A8-440C-8ECB-6EA327C082BA}" type="datetime1">
              <a:rPr lang="fr-FR" smtClean="0"/>
              <a:t>27/03/2022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38BF6AE-EDA1-4BA4-B3AC-9529CE292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C00004C-69AE-4543-8C94-C17AC4F6D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6881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A28EC3-84D8-4032-AD17-2F4709882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61C4CA4-C498-4CD2-80FB-FF754B83F5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5906C46-AD03-42DF-8957-D286EAE10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7BB09-2765-414F-9E7E-B39699ADD8C8}" type="datetime1">
              <a:rPr lang="fr-FR" smtClean="0"/>
              <a:t>27/03/2022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DC515FC-BEA7-48FA-A6DB-D9D364BE7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EBD4A6E-D8CA-4370-9C65-8AAED5591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6450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349CC8C-C4AA-43F0-BD23-7240FE06B4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A6AEA36-2C34-4616-8A0F-9F7DD17821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1FBD17-3999-44C0-B14C-3BCB85F7C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4F7D9-3B47-403B-BEFD-163BE3C6DA49}" type="datetime1">
              <a:rPr lang="fr-FR" smtClean="0"/>
              <a:t>27/03/2022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3FC40F4-A67D-4FEC-BB81-0C39FE910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2636E5F-C438-4FE0-B3B1-703DBC336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7043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17AAF8-DF05-46EE-B472-546608ACB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EED8FFD-5CF6-452A-95A1-4B1F85DBFE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4BFF855-E999-4283-A833-23A5155D2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AA023-42DF-4475-94E4-2024F14C2DC4}" type="datetime1">
              <a:rPr lang="fr-FR" smtClean="0"/>
              <a:t>27/03/2022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009FF0B-4502-45A4-BF9F-388BB8304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94FE35-A6A1-4820-ADDD-D1830C4C1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0537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962A0B-E786-4300-8CD1-7DE29CDD3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D2C54A0-F916-4E0F-BCBB-A2F024D94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FF58586-786A-49D0-8F78-F5C8236AF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C8C00-A315-49A0-B040-F75A9427852E}" type="datetime1">
              <a:rPr lang="fr-FR" smtClean="0"/>
              <a:t>27/03/2022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704028-0553-4A43-B470-421D63E08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AD231F6-E175-47FD-A578-5E35A1B07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51049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EBBA8E-387F-4BEE-9A5C-C5A021E87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C340089-670A-44DC-9B21-A9BB7F7DDD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DC76ED8-04F3-4733-A721-56732E20B1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4335BB2-44CA-44C8-83B5-9B956A8A6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2109C-ED7B-4F4E-A665-99A0764685AD}" type="datetime1">
              <a:rPr lang="fr-FR" smtClean="0"/>
              <a:t>27/03/2022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4326505-9CB1-4E62-A00F-D5AF507C9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9FE55AD-BD3B-4E3B-9EC8-53730A083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51794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E70E86-6B92-4C47-9A63-821DAEA19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0C7C42-A8E2-4E55-9E77-35C6A9B22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CE53314-7A1A-44CE-88A7-C942247DF6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810F398-8E57-4186-B94E-0D22D4E42A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6376583-496C-48F3-BC20-141328BF39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1DEF66A-9709-47CB-90C5-4330F2CF8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5A944-D5C0-4967-8FD6-53B8354F928E}" type="datetime1">
              <a:rPr lang="fr-FR" smtClean="0"/>
              <a:t>27/03/2022</a:t>
            </a:fld>
            <a:endParaRPr lang="fr-FR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7860900-ABFD-4AC8-B724-751BD5667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201324E-C3BA-4FC1-9A08-1AE33BBB1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201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0DAD87-408F-46D2-99E9-CE36A5711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B798947-4EBE-47F7-9E78-0CAAD48DC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D69FB-24A1-41EE-AB84-DBBC8AD51F5B}" type="datetime1">
              <a:rPr lang="fr-FR" smtClean="0"/>
              <a:t>27/03/2022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002BBFC-7A3D-407C-AB20-8DD37370A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FF9EB60-382E-469E-8BB6-F37BABAF4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03360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50A2D88-665A-4E9C-BC83-5755B89A0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541D3-BFCC-4876-A0F5-06F7F683B677}" type="datetime1">
              <a:rPr lang="fr-FR" smtClean="0"/>
              <a:t>27/03/2022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F477C43-096E-45F8-8AB0-BC3220F08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C2F0D7F-7E0E-4263-BAB6-4823394CA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2657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1DC728-CB44-4CF8-8011-0302E0655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49F61C-389C-4186-BA2E-122812CB8C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1BD9EC1-7D0A-405F-93F6-29EB878ED0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6C1C02C-21AA-4EBC-891E-1A8DC597B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E70CE-BA8F-4F28-9C8C-EC147E8F6FE3}" type="datetime1">
              <a:rPr lang="fr-FR" smtClean="0"/>
              <a:t>27/03/2022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2FD5D96-B10D-42F7-8138-70E53A7C1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C6450D5-A741-4B1C-A31A-B6A613B97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83451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E46BD8-25F5-471D-9557-14B262094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705CE5B-7DED-4ECD-8E6C-97B004E620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26595E8-A305-4648-B754-396E3B768C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6C9DD33-A6DE-4424-90C8-494D29642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10CE5-69A4-405C-AE09-61BABAA3A3EF}" type="datetime1">
              <a:rPr lang="fr-FR" smtClean="0"/>
              <a:t>27/03/2022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8738339-AA99-47D7-823F-A79ADA2DA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94AC332-9A75-4236-A480-B1F399585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0815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B2BAFF4-0459-414D-88F4-39E47F2D8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A8ED41F-ED98-4607-8853-56675B9890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377A596-7AFA-44FC-B3DF-6CAAC9D000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EC0B5F-B87D-4BC2-8256-DBEED263492B}" type="datetime1">
              <a:rPr lang="fr-FR" smtClean="0"/>
              <a:t>27/03/2022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FD743C0-BA24-4DEF-8A21-7562B2805D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8BA955-1941-4ABE-8CC3-B43B8DB0E5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00982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aEyE5EzTmdw&amp;list=PLdlzOMq79wfPS6-TyXP2uuZwypFeyOONX&amp;index=23" TargetMode="External"/><Relationship Id="rId2" Type="http://schemas.openxmlformats.org/officeDocument/2006/relationships/hyperlink" Target="https://www.youtube.com/watch?v=62661aYI8kQ&amp;list=PLdlzOMq79wfPS6-TyXP2uuZwypFeyOONX&amp;index=22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epro-tableaux.com/a/hofer/thegardenofeden.html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F14924-574F-4232-8F06-D29E2ECB7D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0489" y="667753"/>
            <a:ext cx="9144000" cy="1362325"/>
          </a:xfrm>
        </p:spPr>
        <p:txBody>
          <a:bodyPr>
            <a:normAutofit fontScale="90000"/>
          </a:bodyPr>
          <a:lstStyle/>
          <a:p>
            <a:r>
              <a:rPr lang="fr-FR" sz="6600" dirty="0"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  <a:br>
              <a:rPr lang="fr-FR" sz="6600" dirty="0"/>
            </a:br>
            <a:endParaRPr lang="fr-FR" sz="6600" dirty="0">
              <a:solidFill>
                <a:srgbClr val="FF0000"/>
              </a:solidFill>
            </a:endParaRP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C5A3FDE-59D0-4058-BC93-BA4EED8AFA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924092"/>
            <a:ext cx="9144000" cy="2985249"/>
          </a:xfrm>
        </p:spPr>
        <p:txBody>
          <a:bodyPr>
            <a:normAutofit/>
          </a:bodyPr>
          <a:lstStyle/>
          <a:p>
            <a:endParaRPr lang="fr-FR" sz="4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Texte 38</a:t>
            </a: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Le petit Prince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B23EC4B5-2950-49EC-9837-4C09BCDB426E}"/>
              </a:ext>
            </a:extLst>
          </p:cNvPr>
          <p:cNvCxnSpPr/>
          <p:nvPr/>
        </p:nvCxnSpPr>
        <p:spPr>
          <a:xfrm>
            <a:off x="4724399" y="2477085"/>
            <a:ext cx="2803358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E0351F2C-B94C-42AF-90A4-BF11A1097F8B}"/>
              </a:ext>
            </a:extLst>
          </p:cNvPr>
          <p:cNvCxnSpPr/>
          <p:nvPr/>
        </p:nvCxnSpPr>
        <p:spPr>
          <a:xfrm>
            <a:off x="1419726" y="279484"/>
            <a:ext cx="0" cy="6460958"/>
          </a:xfrm>
          <a:prstGeom prst="line">
            <a:avLst/>
          </a:prstGeom>
          <a:ln>
            <a:solidFill>
              <a:srgbClr val="C853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A69193A5-1634-4443-B437-E3B9112FDD39}"/>
              </a:ext>
            </a:extLst>
          </p:cNvPr>
          <p:cNvSpPr txBox="1"/>
          <p:nvPr/>
        </p:nvSpPr>
        <p:spPr>
          <a:xfrm>
            <a:off x="0" y="531628"/>
            <a:ext cx="17104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NOM - Prénom</a:t>
            </a:r>
          </a:p>
          <a:p>
            <a:r>
              <a:rPr lang="fr-FR" sz="1600" dirty="0"/>
              <a:t>Classe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CF1636-40A1-401A-AE7A-51222AFF5D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72274" y="945363"/>
            <a:ext cx="930730" cy="60899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DFA2D1C-7A45-487A-992D-D0609BED72A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1782" y="1831970"/>
            <a:ext cx="3198880" cy="4569147"/>
          </a:xfrm>
          <a:prstGeom prst="rect">
            <a:avLst/>
          </a:prstGeom>
        </p:spPr>
      </p:pic>
      <p:sp>
        <p:nvSpPr>
          <p:cNvPr id="9" name="Espace réservé du pied de page 8">
            <a:extLst>
              <a:ext uri="{FF2B5EF4-FFF2-40B4-BE49-F238E27FC236}">
                <a16:creationId xmlns:a16="http://schemas.microsoft.com/office/drawing/2014/main" id="{4AAA9BE5-8D1E-4FA9-AF6B-FA9237A3F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4727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F46C5E-6097-4096-AC5F-A84C46E075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Tu dis …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A7D9280-92CD-40E7-810A-FE0991F2C1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/>
              <a:t>Tu dis sable</a:t>
            </a:r>
          </a:p>
          <a:p>
            <a:pPr marL="0" indent="0">
              <a:buNone/>
            </a:pPr>
            <a:r>
              <a:rPr lang="fr-FR" dirty="0"/>
              <a:t>et déjà</a:t>
            </a:r>
          </a:p>
          <a:p>
            <a:pPr marL="0" indent="0">
              <a:buNone/>
            </a:pPr>
            <a:r>
              <a:rPr lang="fr-FR" dirty="0"/>
              <a:t>la mer est à tes pieds.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Tu dis forêt</a:t>
            </a:r>
          </a:p>
          <a:p>
            <a:pPr marL="0" indent="0">
              <a:buNone/>
            </a:pPr>
            <a:r>
              <a:rPr lang="fr-FR" dirty="0"/>
              <a:t>et déjà</a:t>
            </a:r>
          </a:p>
          <a:p>
            <a:pPr marL="0" indent="0">
              <a:buNone/>
            </a:pPr>
            <a:r>
              <a:rPr lang="fr-FR" dirty="0"/>
              <a:t>les arbres te tendent leurs bras.</a:t>
            </a: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BBC336F-79B4-4DEF-820F-62DBCC9C1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45175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31F46A4-646A-4F92-AFCA-DB0877E3D9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40674"/>
            <a:ext cx="10773578" cy="591567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Tu dis colline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Et déjà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 sentier court avec toi vers le sommet.</a:t>
            </a:r>
          </a:p>
          <a:p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Tu dis nuage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Et déjà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Un cumulus t'offre la promesse du voyage.</a:t>
            </a:r>
          </a:p>
          <a:p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Tu dis poème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Et déjà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mots volent et dansent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 étincelles dans la cheminée.</a:t>
            </a:r>
          </a:p>
          <a:p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J. P. Schneider</a:t>
            </a: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B28D06C-6ACB-4B32-9927-8C8D3C95AA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99502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F46C5E-6097-4096-AC5F-A84C46E075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Tu dis …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A7D9280-92CD-40E7-810A-FE0991F2C1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/>
              <a:t>Tu dis s______</a:t>
            </a:r>
          </a:p>
          <a:p>
            <a:pPr marL="0" indent="0">
              <a:buNone/>
            </a:pPr>
            <a:r>
              <a:rPr lang="fr-FR" dirty="0"/>
              <a:t>et déjà</a:t>
            </a:r>
          </a:p>
          <a:p>
            <a:pPr marL="0" indent="0">
              <a:buNone/>
            </a:pPr>
            <a:r>
              <a:rPr lang="fr-FR" dirty="0"/>
              <a:t>la m___ est à tes pieds.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Tu dis forêt</a:t>
            </a:r>
          </a:p>
          <a:p>
            <a:pPr marL="0" indent="0">
              <a:buNone/>
            </a:pPr>
            <a:r>
              <a:rPr lang="fr-FR" dirty="0"/>
              <a:t>et déjà</a:t>
            </a:r>
          </a:p>
          <a:p>
            <a:pPr marL="0" indent="0">
              <a:buNone/>
            </a:pPr>
            <a:r>
              <a:rPr lang="fr-FR" dirty="0"/>
              <a:t>les a_____ te tendent leurs bras.</a:t>
            </a: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BBC336F-79B4-4DEF-820F-62DBCC9C1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378699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31F46A4-646A-4F92-AFCA-DB0877E3D9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40674"/>
            <a:ext cx="10773578" cy="591567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Tu dis colline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Et déjà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 sentier court avec toi vers le s______.</a:t>
            </a:r>
          </a:p>
          <a:p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Tu dis nuage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Et déjà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Un c______ t'offre la promesse du voyage.</a:t>
            </a:r>
          </a:p>
          <a:p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Tu dis poème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Et déjà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mots v____ et dansent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 étincelles dans la </a:t>
            </a:r>
            <a:r>
              <a:rPr lang="fr-FR" dirty="0" err="1"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_________.</a:t>
            </a:r>
          </a:p>
          <a:p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J. P. Schneider</a:t>
            </a: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B28D06C-6ACB-4B32-9927-8C8D3C95AA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44699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F46C5E-6097-4096-AC5F-A84C46E075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Tu dis …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A7D9280-92CD-40E7-810A-FE0991F2C1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/>
              <a:t>Tu dis s______</a:t>
            </a:r>
          </a:p>
          <a:p>
            <a:pPr marL="0" indent="0">
              <a:buNone/>
            </a:pPr>
            <a:r>
              <a:rPr lang="fr-FR" dirty="0"/>
              <a:t>et d_____</a:t>
            </a:r>
          </a:p>
          <a:p>
            <a:pPr marL="0" indent="0">
              <a:buNone/>
            </a:pPr>
            <a:r>
              <a:rPr lang="fr-FR" dirty="0"/>
              <a:t>la m___ est à tes pieds.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Tu dis forêt</a:t>
            </a:r>
          </a:p>
          <a:p>
            <a:pPr marL="0" indent="0">
              <a:buNone/>
            </a:pPr>
            <a:r>
              <a:rPr lang="fr-FR" dirty="0"/>
              <a:t>et d_____</a:t>
            </a:r>
          </a:p>
          <a:p>
            <a:pPr marL="0" indent="0">
              <a:buNone/>
            </a:pPr>
            <a:r>
              <a:rPr lang="fr-FR" dirty="0"/>
              <a:t>les a_____ te tendent leurs b___.</a:t>
            </a: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BBC336F-79B4-4DEF-820F-62DBCC9C1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441396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31F46A4-646A-4F92-AFCA-DB0877E3D9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40674"/>
            <a:ext cx="10773578" cy="591567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Tu dis c____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Et d____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 sentier court avec toi vers le s______.</a:t>
            </a:r>
          </a:p>
          <a:p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Tu dis nuage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Et déjà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Un c______ t'offre la p_______ du voyage.</a:t>
            </a:r>
          </a:p>
          <a:p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Tu dis p______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Et déjà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mots v____ et dansent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 étincelles dans la </a:t>
            </a:r>
            <a:r>
              <a:rPr lang="fr-FR" dirty="0" err="1"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_________.</a:t>
            </a:r>
          </a:p>
          <a:p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J. P. Schneider</a:t>
            </a: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B28D06C-6ACB-4B32-9927-8C8D3C95AA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39840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F46C5E-6097-4096-AC5F-A84C46E075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Tu dis …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A7D9280-92CD-40E7-810A-FE0991F2C1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/>
              <a:t>Tu dis s______</a:t>
            </a:r>
          </a:p>
          <a:p>
            <a:pPr marL="0" indent="0">
              <a:buNone/>
            </a:pPr>
            <a:r>
              <a:rPr lang="fr-FR" dirty="0"/>
              <a:t>et d_____</a:t>
            </a:r>
          </a:p>
          <a:p>
            <a:pPr marL="0" indent="0">
              <a:buNone/>
            </a:pPr>
            <a:r>
              <a:rPr lang="fr-FR" dirty="0"/>
              <a:t>la m___ est à tes p_____.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Tu dis f_____</a:t>
            </a:r>
          </a:p>
          <a:p>
            <a:pPr marL="0" indent="0">
              <a:buNone/>
            </a:pPr>
            <a:r>
              <a:rPr lang="fr-FR" dirty="0"/>
              <a:t>et d_____</a:t>
            </a:r>
          </a:p>
          <a:p>
            <a:pPr marL="0" indent="0">
              <a:buNone/>
            </a:pPr>
            <a:r>
              <a:rPr lang="fr-FR" dirty="0"/>
              <a:t>les a_____ te tendent leurs b___.</a:t>
            </a: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BBC336F-79B4-4DEF-820F-62DBCC9C1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806103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31F46A4-646A-4F92-AFCA-DB0877E3D9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40674"/>
            <a:ext cx="10773578" cy="591567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Tu dis c____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Et d____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 s_____ court avec t___ vers le s______.</a:t>
            </a:r>
          </a:p>
          <a:p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Tu dis n______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Et déjà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Un c______ t'offre la p_______ du voyage.</a:t>
            </a:r>
          </a:p>
          <a:p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Tu dis p______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Et déjà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mots v____ et d______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C_____ étincelles dans la </a:t>
            </a:r>
            <a:r>
              <a:rPr lang="fr-FR" dirty="0" err="1"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_________.</a:t>
            </a:r>
          </a:p>
          <a:p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J. P. Schneider</a:t>
            </a: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B28D06C-6ACB-4B32-9927-8C8D3C95AA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54905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2E681A5-DE32-498B-A2E5-72D6B3615E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Je vous distribue la poésie à trou.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7BF5C0B-A60D-4AF9-8473-9F9C62D269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E7E56B0-CF12-45D5-93AA-742A0DBED3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45544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CA5C715-0D24-4F05-A93D-C7778B7EB6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Écoutons la suite.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CDD7E59-41DA-412E-956D-2B9F2AF46D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  <a:p>
            <a:r>
              <a:rPr lang="fr-FR" dirty="0">
                <a:hlinkClick r:id="rId2"/>
              </a:rPr>
              <a:t>Le Petit Prince - Chapitre 22 : "Les Trains" – YouTube</a:t>
            </a:r>
            <a:endParaRPr lang="fr-FR" dirty="0"/>
          </a:p>
          <a:p>
            <a:endParaRPr lang="fr-FR" dirty="0"/>
          </a:p>
          <a:p>
            <a:r>
              <a:rPr lang="fr-FR" dirty="0">
                <a:hlinkClick r:id="rId3"/>
              </a:rPr>
              <a:t>Le Petit Prince - Chapitre 23 : "Le Marchand" - YouTube</a:t>
            </a:r>
            <a:endParaRPr lang="fr-FR" dirty="0"/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BD93167-F692-4CBA-953D-C7CA0DCFE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262329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41B47-2347-4737-A023-BFB42ABE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281953"/>
            <a:ext cx="10515600" cy="928010"/>
          </a:xfrm>
        </p:spPr>
        <p:txBody>
          <a:bodyPr>
            <a:no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Rappel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6B0763F-253A-41EE-B0FC-964DB5073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250" y="1209963"/>
            <a:ext cx="10515600" cy="928009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De la dernière séance, que vous revient-il ?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C8E61FD7-BB94-4DB8-B482-1F2DD24D5515}"/>
              </a:ext>
            </a:extLst>
          </p:cNvPr>
          <p:cNvSpPr txBox="1">
            <a:spLocks/>
          </p:cNvSpPr>
          <p:nvPr/>
        </p:nvSpPr>
        <p:spPr>
          <a:xfrm>
            <a:off x="401546" y="2194649"/>
            <a:ext cx="11422153" cy="43813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fr-FR" sz="3200" dirty="0"/>
              <a:t>On a fait des exercices sur le genre des noms.</a:t>
            </a:r>
          </a:p>
          <a:p>
            <a:pPr>
              <a:lnSpc>
                <a:spcPct val="150000"/>
              </a:lnSpc>
            </a:pPr>
            <a:r>
              <a:rPr lang="fr-FR" sz="3200" dirty="0"/>
              <a:t>On a travaillé la nouvelle poésie.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59C8C59-11C1-49B0-B672-2BDC7F47CD0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04451" y="1153286"/>
            <a:ext cx="330113" cy="542164"/>
          </a:xfrm>
          <a:prstGeom prst="rect">
            <a:avLst/>
          </a:prstGeom>
        </p:spPr>
      </p:pic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54C704C-F07B-4DC3-9AEE-7DE910633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3527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1E61A0-2490-4183-822F-9E9FCC12E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prochaine fois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4F4DA87-D3F0-4047-A099-D4D353E281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186" y="2242079"/>
            <a:ext cx="10515600" cy="237384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écouterons la suite de l’histoire.</a:t>
            </a:r>
          </a:p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travaillerons encore la poésie et l’accord de l’adjectif.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E46BE2A-6A8D-48F2-B9AD-2B3912DC322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2150" y="470429"/>
            <a:ext cx="1771650" cy="1771650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6E60064-01A9-403E-A284-DC3107551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60654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692713-694F-455D-B898-645DE92D8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Devoirs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300D477-FC8F-4B00-8EF2-2535664DC2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315718"/>
          </a:xfrm>
        </p:spPr>
        <p:txBody>
          <a:bodyPr>
            <a:normAutofit/>
          </a:bodyPr>
          <a:lstStyle/>
          <a:p>
            <a:pPr lvl="1">
              <a:lnSpc>
                <a:spcPct val="150000"/>
              </a:lnSpc>
            </a:pPr>
            <a:r>
              <a:rPr lang="fr-FR" sz="3200" dirty="0"/>
              <a:t>Pas de devoirs</a:t>
            </a:r>
          </a:p>
          <a:p>
            <a:pPr marL="0" indent="0">
              <a:lnSpc>
                <a:spcPct val="150000"/>
              </a:lnSpc>
              <a:buNone/>
            </a:pP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E0303FA-F7A4-4380-B965-7009C54F9F1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1124" y="666196"/>
            <a:ext cx="1761897" cy="1761897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583C1FD-5594-4674-8F7D-C4C0C8F39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0464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24459" y="914982"/>
            <a:ext cx="2701566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deux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3413672" cy="9089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trois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390116" y="1009637"/>
            <a:ext cx="3017190" cy="91149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six continents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343190" y="2087706"/>
            <a:ext cx="3002901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boire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8851163" y="3696952"/>
            <a:ext cx="2002109" cy="7026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sérieux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9472894" y="837375"/>
            <a:ext cx="2203779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peur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400875" y="1540406"/>
            <a:ext cx="345239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quinze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265261" y="2969509"/>
            <a:ext cx="3705397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ensuite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123631" y="3050986"/>
            <a:ext cx="3535128" cy="10935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 planète 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6749920" y="3497200"/>
            <a:ext cx="3067050" cy="93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écho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402435" y="4047234"/>
            <a:ext cx="3884338" cy="838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montagne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836213" y="5201768"/>
            <a:ext cx="3408768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cinq cent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5337147" y="4398434"/>
            <a:ext cx="3535129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Il disait.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6931637" y="5758758"/>
            <a:ext cx="5074136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une véritable armée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507864" y="4628232"/>
            <a:ext cx="213383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dérober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751644" y="5146653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invention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2466017" y="1900299"/>
            <a:ext cx="3535128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splendide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860422" y="5886937"/>
            <a:ext cx="3432008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quand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6449119" y="2493831"/>
            <a:ext cx="5184263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ivrogne</a:t>
            </a:r>
          </a:p>
        </p:txBody>
      </p:sp>
      <p:sp>
        <p:nvSpPr>
          <p:cNvPr id="13" name="Espace réservé du pied de page 12">
            <a:extLst>
              <a:ext uri="{FF2B5EF4-FFF2-40B4-BE49-F238E27FC236}">
                <a16:creationId xmlns:a16="http://schemas.microsoft.com/office/drawing/2014/main" id="{89FE8567-FB20-4AB4-93BE-AE11825DD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380427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58427" y="1206501"/>
            <a:ext cx="3370704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astéroïde 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1961145" cy="9089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cela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605158" y="1107182"/>
            <a:ext cx="2422921" cy="911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invention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dessiner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218798" y="2418410"/>
            <a:ext cx="2259784" cy="8169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région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8325563" y="448130"/>
            <a:ext cx="3370704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Amérique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8126168" y="1981713"/>
            <a:ext cx="3496100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Russie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353762" y="2984159"/>
            <a:ext cx="3705397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ascension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316849" y="4067101"/>
            <a:ext cx="2457131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Afrique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4681578" y="3394866"/>
            <a:ext cx="3496100" cy="93665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les mouvements 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543049" y="4167387"/>
            <a:ext cx="2953475" cy="838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absurde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5058827" y="4722467"/>
            <a:ext cx="2260936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pendant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8657682" y="4885038"/>
            <a:ext cx="4235807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bizarre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7494423" y="5763928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avertir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153149" y="3283327"/>
            <a:ext cx="2154258" cy="76145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toujours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danger 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3152432" y="2466039"/>
            <a:ext cx="34961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mélancolie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791284" y="5767458"/>
            <a:ext cx="4027055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splendide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943922" y="2555711"/>
            <a:ext cx="2867090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enfin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7724922" y="4176058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Europe</a:t>
            </a:r>
          </a:p>
        </p:txBody>
      </p:sp>
      <p:sp>
        <p:nvSpPr>
          <p:cNvPr id="13" name="Espace réservé du pied de page 12">
            <a:extLst>
              <a:ext uri="{FF2B5EF4-FFF2-40B4-BE49-F238E27FC236}">
                <a16:creationId xmlns:a16="http://schemas.microsoft.com/office/drawing/2014/main" id="{2B599D0D-3CBA-4B75-BCF7-0898BBB27C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81256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11FD587-4D9B-4618-AB69-4110DD2DBF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Rappel : exercice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5FD7230-9C01-4B6F-B139-94DF0C0BBF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C2EF771-85E9-4683-89F5-FE5261A1BEE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2044"/>
          <a:stretch/>
        </p:blipFill>
        <p:spPr>
          <a:xfrm>
            <a:off x="1000168" y="1580891"/>
            <a:ext cx="8282389" cy="4224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300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23C5A4-E49C-411C-A6FF-67365C2125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559" y="259106"/>
            <a:ext cx="10515600" cy="656829"/>
          </a:xfrm>
        </p:spPr>
        <p:txBody>
          <a:bodyPr>
            <a:normAutofit/>
          </a:bodyPr>
          <a:lstStyle/>
          <a:p>
            <a:r>
              <a:rPr lang="fr-FR" sz="3600" dirty="0"/>
              <a:t>Correction: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151B0AE-DDDA-4B5F-9FEA-EA7A5CE00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C2214AF-F8CC-442A-86F0-99EFF2EFEE6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9986"/>
          <a:stretch/>
        </p:blipFill>
        <p:spPr>
          <a:xfrm>
            <a:off x="843812" y="800845"/>
            <a:ext cx="10834881" cy="5656419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A790DF79-D612-469C-9F8C-EAEBC638DC9D}"/>
              </a:ext>
            </a:extLst>
          </p:cNvPr>
          <p:cNvSpPr txBox="1"/>
          <p:nvPr/>
        </p:nvSpPr>
        <p:spPr>
          <a:xfrm>
            <a:off x="1079653" y="2633031"/>
            <a:ext cx="25843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</a:t>
            </a:r>
            <a:r>
              <a:rPr lang="fr-FR" dirty="0">
                <a:solidFill>
                  <a:srgbClr val="00B050"/>
                </a:solidFill>
              </a:rPr>
              <a:t> </a:t>
            </a:r>
            <a:r>
              <a:rPr lang="fr-FR" sz="2000" u="sng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aviateur</a:t>
            </a:r>
            <a:r>
              <a:rPr lang="fr-FR" sz="2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occupé</a:t>
            </a:r>
            <a:endParaRPr lang="fr-FR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67EAD207-1B99-4106-A894-FCB4676BA65C}"/>
              </a:ext>
            </a:extLst>
          </p:cNvPr>
          <p:cNvSpPr txBox="1"/>
          <p:nvPr/>
        </p:nvSpPr>
        <p:spPr>
          <a:xfrm>
            <a:off x="1079653" y="3028890"/>
            <a:ext cx="25843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</a:t>
            </a:r>
            <a:r>
              <a:rPr lang="fr-FR" dirty="0">
                <a:solidFill>
                  <a:srgbClr val="00B050"/>
                </a:solidFill>
              </a:rPr>
              <a:t> </a:t>
            </a:r>
            <a:r>
              <a:rPr lang="fr-FR" sz="2000" u="sng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prince</a:t>
            </a:r>
            <a:r>
              <a:rPr lang="fr-FR" sz="2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curieux</a:t>
            </a:r>
            <a:endParaRPr lang="fr-FR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C8F07119-6401-4387-89B1-719087C4EDE0}"/>
              </a:ext>
            </a:extLst>
          </p:cNvPr>
          <p:cNvSpPr txBox="1"/>
          <p:nvPr/>
        </p:nvSpPr>
        <p:spPr>
          <a:xfrm>
            <a:off x="5286260" y="2655064"/>
            <a:ext cx="25843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fr-FR" sz="2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petite</a:t>
            </a:r>
            <a:r>
              <a:rPr lang="fr-FR" dirty="0">
                <a:solidFill>
                  <a:srgbClr val="00B050"/>
                </a:solidFill>
              </a:rPr>
              <a:t> </a:t>
            </a:r>
            <a:r>
              <a:rPr lang="fr-FR" sz="2000" u="sng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planète</a:t>
            </a:r>
            <a:endParaRPr lang="fr-FR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DCF39CAB-F07F-48B6-92BD-1D154CF592B0}"/>
              </a:ext>
            </a:extLst>
          </p:cNvPr>
          <p:cNvSpPr txBox="1"/>
          <p:nvPr/>
        </p:nvSpPr>
        <p:spPr>
          <a:xfrm>
            <a:off x="1079653" y="3429000"/>
            <a:ext cx="25843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 beau</a:t>
            </a:r>
            <a:r>
              <a:rPr lang="fr-FR" dirty="0">
                <a:solidFill>
                  <a:srgbClr val="00B050"/>
                </a:solidFill>
              </a:rPr>
              <a:t> </a:t>
            </a:r>
            <a:r>
              <a:rPr lang="fr-FR" sz="2000" u="sng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dessin</a:t>
            </a:r>
            <a:endParaRPr lang="fr-FR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EC754674-A6E1-49EF-ABEE-A348FB1AFC6D}"/>
              </a:ext>
            </a:extLst>
          </p:cNvPr>
          <p:cNvSpPr txBox="1"/>
          <p:nvPr/>
        </p:nvSpPr>
        <p:spPr>
          <a:xfrm>
            <a:off x="1079653" y="3738118"/>
            <a:ext cx="25843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</a:t>
            </a:r>
            <a:r>
              <a:rPr lang="fr-FR" sz="2000" u="sng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buveur </a:t>
            </a:r>
            <a:r>
              <a:rPr lang="fr-FR" sz="2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fou</a:t>
            </a:r>
            <a:endParaRPr lang="fr-FR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8B3799D4-2FA9-40D2-B130-858653A69214}"/>
              </a:ext>
            </a:extLst>
          </p:cNvPr>
          <p:cNvSpPr txBox="1"/>
          <p:nvPr/>
        </p:nvSpPr>
        <p:spPr>
          <a:xfrm>
            <a:off x="1079653" y="4096167"/>
            <a:ext cx="25843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</a:t>
            </a:r>
            <a:r>
              <a:rPr lang="fr-FR" sz="2000" u="sng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monarque </a:t>
            </a:r>
            <a:r>
              <a:rPr lang="fr-FR" sz="2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absolu</a:t>
            </a:r>
            <a:endParaRPr lang="fr-FR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15BA9774-29EC-4735-82C9-D89386D40D98}"/>
              </a:ext>
            </a:extLst>
          </p:cNvPr>
          <p:cNvSpPr txBox="1"/>
          <p:nvPr/>
        </p:nvSpPr>
        <p:spPr>
          <a:xfrm>
            <a:off x="1079652" y="4405285"/>
            <a:ext cx="37677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</a:t>
            </a:r>
            <a:r>
              <a:rPr lang="fr-FR" sz="2000" u="sng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géographe </a:t>
            </a:r>
            <a:r>
              <a:rPr lang="fr-FR" sz="2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sérieux</a:t>
            </a:r>
            <a:endParaRPr lang="fr-FR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9982CCCB-0EDC-4374-B072-1FFF2DF62D0E}"/>
              </a:ext>
            </a:extLst>
          </p:cNvPr>
          <p:cNvSpPr txBox="1"/>
          <p:nvPr/>
        </p:nvSpPr>
        <p:spPr>
          <a:xfrm>
            <a:off x="2963537" y="3738118"/>
            <a:ext cx="25843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</a:t>
            </a:r>
            <a:r>
              <a:rPr lang="fr-FR" sz="2000" u="sng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arbre</a:t>
            </a:r>
            <a:r>
              <a:rPr lang="fr-FR" sz="2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immense</a:t>
            </a:r>
            <a:endParaRPr lang="fr-FR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0768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52B7100-44AB-48AE-B30E-1F17EDF4E0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Aujourd’hui nous allons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76C06B3-09EB-40F2-A786-AE9B9AA3AF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7358" y="1825624"/>
            <a:ext cx="11153274" cy="4599239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Faire la dictée des mots de la semaine.</a:t>
            </a:r>
          </a:p>
          <a:p>
            <a:pPr marL="0" indent="0">
              <a:lnSpc>
                <a:spcPct val="160000"/>
              </a:lnSpc>
              <a:buNone/>
            </a:pPr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6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Ensuite je vous chronomètre en lecture pendant que vous illustrez la poésie.</a:t>
            </a:r>
          </a:p>
          <a:p>
            <a:pPr>
              <a:lnSpc>
                <a:spcPct val="16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Puis, nous écouterons la suite de l’histoire.</a:t>
            </a:r>
            <a:endParaRPr lang="fr-FR" sz="6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0EE3E93-3374-47E3-A0C8-1FC3703C22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0484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53B63C-D5EC-47DE-845D-B86C906B6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Je vous les dicte :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1132189" y="3749033"/>
            <a:ext cx="10616211" cy="196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BC8CED5-840D-4515-AA8E-F56976B0001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12457" y="2117976"/>
            <a:ext cx="2668305" cy="2668305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7EC25C2-337F-4C4C-BAF7-9FD6C43C91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4806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53B63C-D5EC-47DE-845D-B86C906B6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Correction :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1132189" y="3749033"/>
            <a:ext cx="10616211" cy="196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20D43EE6-5025-4638-9EB1-5EBB93F3F2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38C9BDA-4ACE-4030-B91B-3DD9D0C4920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7515" y="1652530"/>
            <a:ext cx="4541914" cy="4529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47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CA85E1D-ABEE-47A2-B366-C02B46AAE7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Je ramasse.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6F06A9D-0228-49DC-A25F-1023E846F6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611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Reprenez votre texte de lecture.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3FF8FE-7074-45C5-A0F3-73AC9A701D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78491118-1EF1-4AA5-A517-3CD6A806AE2C}"/>
              </a:ext>
            </a:extLst>
          </p:cNvPr>
          <p:cNvSpPr txBox="1">
            <a:spLocks/>
          </p:cNvSpPr>
          <p:nvPr/>
        </p:nvSpPr>
        <p:spPr>
          <a:xfrm>
            <a:off x="838200" y="2940550"/>
            <a:ext cx="10515600" cy="13306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Je vous chronomètre sur 1 minute.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DE3C275-F63A-4AF6-89F0-4AFCA8BCAC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79944" y="1691857"/>
            <a:ext cx="1783682" cy="1783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1205B2D6-8040-4366-BF69-310387F94BD5}"/>
              </a:ext>
            </a:extLst>
          </p:cNvPr>
          <p:cNvSpPr txBox="1">
            <a:spLocks/>
          </p:cNvSpPr>
          <p:nvPr/>
        </p:nvSpPr>
        <p:spPr>
          <a:xfrm>
            <a:off x="699636" y="3879604"/>
            <a:ext cx="10792727" cy="2272629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En attendant votre tour, vous illustrez la poésie en faisant un dessin avec votre imagination.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Je vous conseille de dessiner un élément par strophe, ça vous aidera à mémoriser. (sable, forêt, colline, nuage ….)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266ADA5F-74FF-49FD-9D9E-C7EBB407F0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55450" y="3274513"/>
            <a:ext cx="996699" cy="996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7984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E75247-89F7-426F-B09F-959A838475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b="1" dirty="0"/>
              <a:t>Poésie</a:t>
            </a:r>
            <a:r>
              <a:rPr lang="fr-FR" dirty="0"/>
              <a:t> entrainement</a:t>
            </a:r>
            <a:br>
              <a:rPr lang="fr-FR" dirty="0"/>
            </a:br>
            <a:r>
              <a:rPr lang="fr-FR" sz="4000" dirty="0"/>
              <a:t> Regardons à nouveau le tableau.</a:t>
            </a:r>
            <a:endParaRPr lang="fr-FR" dirty="0"/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E9678848-A68C-4E9E-A89B-6DDED3DECCE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5574" y="1623801"/>
            <a:ext cx="6566052" cy="4955414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F318F5F-E13D-4015-9B8E-5B5069C6CA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0D51870-60EA-47AD-8CD6-0A0F2FBF35CD}"/>
              </a:ext>
            </a:extLst>
          </p:cNvPr>
          <p:cNvSpPr txBox="1"/>
          <p:nvPr/>
        </p:nvSpPr>
        <p:spPr>
          <a:xfrm>
            <a:off x="7532783" y="3072214"/>
            <a:ext cx="4114800" cy="8733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2400" b="1" u="sng" dirty="0">
                <a:solidFill>
                  <a:srgbClr val="1A1A1A"/>
                </a:solidFill>
                <a:effectLst/>
                <a:latin typeface="PTSansRegular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Herbert Hofer</a:t>
            </a:r>
            <a:r>
              <a:rPr lang="de-D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Le </a:t>
            </a:r>
            <a:r>
              <a:rPr lang="de-D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jardin</a:t>
            </a:r>
            <a:r>
              <a:rPr lang="de-D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d’Eden</a:t>
            </a:r>
            <a:r>
              <a:rPr lang="de-D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XXè</a:t>
            </a:r>
            <a:r>
              <a:rPr lang="de-D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Siècle – Collection </a:t>
            </a:r>
            <a:r>
              <a:rPr lang="de-D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privée</a:t>
            </a:r>
            <a:r>
              <a:rPr lang="de-D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164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14359</TotalTime>
  <Words>768</Words>
  <Application>Microsoft Office PowerPoint</Application>
  <PresentationFormat>Grand écran</PresentationFormat>
  <Paragraphs>201</Paragraphs>
  <Slides>23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10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23</vt:i4>
      </vt:variant>
    </vt:vector>
  </HeadingPairs>
  <TitlesOfParts>
    <vt:vector size="34" baseType="lpstr">
      <vt:lpstr>Agency FB</vt:lpstr>
      <vt:lpstr>Arial</vt:lpstr>
      <vt:lpstr>AvenirNext LT Pro Regular</vt:lpstr>
      <vt:lpstr>Bahnschrift</vt:lpstr>
      <vt:lpstr>Bauhaus 93</vt:lpstr>
      <vt:lpstr>Blackadder ITC</vt:lpstr>
      <vt:lpstr>Calibri</vt:lpstr>
      <vt:lpstr>Calibri Light</vt:lpstr>
      <vt:lpstr>CrayonL</vt:lpstr>
      <vt:lpstr>PTSansRegular</vt:lpstr>
      <vt:lpstr>Thème Office</vt:lpstr>
      <vt:lpstr>date </vt:lpstr>
      <vt:lpstr>Rappel</vt:lpstr>
      <vt:lpstr>Rappel : exercice</vt:lpstr>
      <vt:lpstr>Correction: </vt:lpstr>
      <vt:lpstr>Aujourd’hui nous allons :</vt:lpstr>
      <vt:lpstr>Je vous les dicte :</vt:lpstr>
      <vt:lpstr>Correction :</vt:lpstr>
      <vt:lpstr>Je ramasse.</vt:lpstr>
      <vt:lpstr>Poésie entrainement  Regardons à nouveau le tableau.</vt:lpstr>
      <vt:lpstr>Tu dis …</vt:lpstr>
      <vt:lpstr>Présentation PowerPoint</vt:lpstr>
      <vt:lpstr>Tu dis …</vt:lpstr>
      <vt:lpstr>Présentation PowerPoint</vt:lpstr>
      <vt:lpstr>Tu dis …</vt:lpstr>
      <vt:lpstr>Présentation PowerPoint</vt:lpstr>
      <vt:lpstr>Tu dis …</vt:lpstr>
      <vt:lpstr>Présentation PowerPoint</vt:lpstr>
      <vt:lpstr>Je vous distribue la poésie à trou.</vt:lpstr>
      <vt:lpstr>Écoutons la suite.</vt:lpstr>
      <vt:lpstr>La prochaine fois</vt:lpstr>
      <vt:lpstr>Devoirs : </vt:lpstr>
      <vt:lpstr>Lecture mots rapide : chacun son tour</vt:lpstr>
      <vt:lpstr>Lecture mots rapide : chacun son tour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date</dc:title>
  <dc:creator>aline ledoux</dc:creator>
  <cp:lastModifiedBy>fabrice ledoux</cp:lastModifiedBy>
  <cp:revision>205</cp:revision>
  <dcterms:created xsi:type="dcterms:W3CDTF">2021-07-07T15:19:39Z</dcterms:created>
  <dcterms:modified xsi:type="dcterms:W3CDTF">2022-03-27T06:39:12Z</dcterms:modified>
</cp:coreProperties>
</file>