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343" r:id="rId2"/>
    <p:sldId id="257" r:id="rId3"/>
    <p:sldId id="694" r:id="rId4"/>
    <p:sldId id="380" r:id="rId5"/>
    <p:sldId id="424" r:id="rId6"/>
    <p:sldId id="602" r:id="rId7"/>
    <p:sldId id="678" r:id="rId8"/>
    <p:sldId id="754" r:id="rId9"/>
    <p:sldId id="603" r:id="rId10"/>
    <p:sldId id="755" r:id="rId11"/>
    <p:sldId id="609" r:id="rId12"/>
    <p:sldId id="610" r:id="rId13"/>
    <p:sldId id="611" r:id="rId14"/>
    <p:sldId id="612" r:id="rId15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line ledoux" initials="al" lastIdx="27" clrIdx="0">
    <p:extLst>
      <p:ext uri="{19B8F6BF-5375-455C-9EA6-DF929625EA0E}">
        <p15:presenceInfo xmlns:p15="http://schemas.microsoft.com/office/powerpoint/2012/main" userId="c8bab70ecb5fafe6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Style moyen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636" autoAdjust="0"/>
    <p:restoredTop sz="94660"/>
  </p:normalViewPr>
  <p:slideViewPr>
    <p:cSldViewPr snapToGrid="0">
      <p:cViewPr varScale="1">
        <p:scale>
          <a:sx n="106" d="100"/>
          <a:sy n="106" d="100"/>
        </p:scale>
        <p:origin x="61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 dirty="0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31C945B-39A5-4DB4-B1A5-574DD76DFD25}" type="datetimeFigureOut">
              <a:rPr lang="fr-FR" smtClean="0"/>
              <a:t>04/03/2022</a:t>
            </a:fld>
            <a:endParaRPr lang="fr-FR" dirty="0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 dirty="0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EF6604E-341A-4519-809B-E1568134DEE9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52961473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DAB6F0F-B100-404D-A594-882D708590D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E0C94CBD-9B86-483A-967A-FE6FC422286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1714FBC5-7A8B-4900-9C85-0FD296B32B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62568D-9326-4A86-9513-E8F629BA4C14}" type="datetime1">
              <a:rPr lang="fr-FR" smtClean="0"/>
              <a:t>04/03/2022</a:t>
            </a:fld>
            <a:endParaRPr lang="fr-FR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138BF6AE-EDA1-4BA4-B3AC-9529CE292A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EC00004C-69AE-4543-8C94-C17AC4F6D9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5368812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3A28EC3-84D8-4032-AD17-2F47098824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261C4CA4-C498-4CD2-80FB-FF754B83F5D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65906C46-AD03-42DF-8957-D286EAE107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A41041-3C0B-49F3-B879-5E7F3433B57E}" type="datetime1">
              <a:rPr lang="fr-FR" smtClean="0"/>
              <a:t>04/03/2022</a:t>
            </a:fld>
            <a:endParaRPr lang="fr-FR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CDC515FC-BEA7-48FA-A6DB-D9D364BE7E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DEBD4A6E-D8CA-4370-9C65-8AAED5591B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7764509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2349CC8C-C4AA-43F0-BD23-7240FE06B45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5A6AEA36-2C34-4616-8A0F-9F7DD178219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691FBD17-3999-44C0-B14C-3BCB85F7C0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53094D-F674-4BC8-BE0A-54CC0DEF3FF4}" type="datetime1">
              <a:rPr lang="fr-FR" smtClean="0"/>
              <a:t>04/03/2022</a:t>
            </a:fld>
            <a:endParaRPr lang="fr-FR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E3FC40F4-A67D-4FEC-BB81-0C39FE910B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A2636E5F-C438-4FE0-B3B1-703DBC3366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7470438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F17AAF8-DF05-46EE-B472-546608ACB8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0EED8FFD-5CF6-452A-95A1-4B1F85DBFEB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84BFF855-E999-4283-A833-23A5155D23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D0AEA0-2B95-458B-B50D-926B05C303B8}" type="datetime1">
              <a:rPr lang="fr-FR" smtClean="0"/>
              <a:t>04/03/2022</a:t>
            </a:fld>
            <a:endParaRPr lang="fr-FR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F009FF0B-4502-45A4-BF9F-388BB83040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E394FE35-A6A1-4820-ADDD-D1830C4C13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9005376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0962A0B-E786-4300-8CD1-7DE29CDD31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CD2C54A0-F916-4E0F-BCBB-A2F024D94B1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8FF58586-786A-49D0-8F78-F5C8236AFD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8CA2C9-BD0B-4C98-A3A3-D7042E4CDC18}" type="datetime1">
              <a:rPr lang="fr-FR" smtClean="0"/>
              <a:t>04/03/2022</a:t>
            </a:fld>
            <a:endParaRPr lang="fr-FR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8704028-0553-4A43-B470-421D63E085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7AD231F6-E175-47FD-A578-5E35A1B074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0510496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DEBBA8E-387F-4BEE-9A5C-C5A021E87D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FC340089-670A-44DC-9B21-A9BB7F7DDDF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4DC76ED8-04F3-4733-A721-56732E20B1F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B4335BB2-44CA-44C8-83B5-9B956A8A63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779A6A-EECA-454E-B997-2B148253804C}" type="datetime1">
              <a:rPr lang="fr-FR" smtClean="0"/>
              <a:t>04/03/2022</a:t>
            </a:fld>
            <a:endParaRPr lang="fr-FR" dirty="0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34326505-9CB1-4E62-A00F-D5AF507C9D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99FE55AD-BD3B-4E3B-9EC8-53730A083C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8517943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FE70E86-6B92-4C47-9A63-821DAEA190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D0C7C42-A8E2-4E55-9E77-35C6A9B2292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CCE53314-7A1A-44CE-88A7-C942247DF65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5810F398-8E57-4186-B94E-0D22D4E42A1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B6376583-496C-48F3-BC20-141328BF395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61DEF66A-9709-47CB-90C5-4330F2CF85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6D56BC-79E2-4336-8658-3FFC6E7D1EBF}" type="datetime1">
              <a:rPr lang="fr-FR" smtClean="0"/>
              <a:t>04/03/2022</a:t>
            </a:fld>
            <a:endParaRPr lang="fr-FR" dirty="0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87860900-ABFD-4AC8-B724-751BD56674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E201324E-C3BA-4FC1-9A08-1AE33BBB14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022019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B0DAD87-408F-46D2-99E9-CE36A57116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EB798947-4EBE-47F7-9E78-0CAAD48DC0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2DA703-CF0E-49E3-BAAF-83CC48196FC4}" type="datetime1">
              <a:rPr lang="fr-FR" smtClean="0"/>
              <a:t>04/03/2022</a:t>
            </a:fld>
            <a:endParaRPr lang="fr-FR" dirty="0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4002BBFC-7A3D-407C-AB20-8DD37370AD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0FF9EB60-382E-469E-8BB6-F37BABAF43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1033602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A50A2D88-665A-4E9C-BC83-5755B89A0B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68439B-424A-4BAD-91C3-81523F02FD53}" type="datetime1">
              <a:rPr lang="fr-FR" smtClean="0"/>
              <a:t>04/03/2022</a:t>
            </a:fld>
            <a:endParaRPr lang="fr-FR" dirty="0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AF477C43-096E-45F8-8AB0-BC3220F081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9C2F0D7F-7E0E-4263-BAB6-4823394CAD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8426573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F1DC728-CB44-4CF8-8011-0302E0655C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0949F61C-389C-4186-BA2E-122812CB8C4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B1BD9EC1-7D0A-405F-93F6-29EB878ED0C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56C1C02C-21AA-4EBC-891E-1A8DC597B5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4201BA-8653-4DD3-9169-F0F36E35E892}" type="datetime1">
              <a:rPr lang="fr-FR" smtClean="0"/>
              <a:t>04/03/2022</a:t>
            </a:fld>
            <a:endParaRPr lang="fr-FR" dirty="0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B2FD5D96-B10D-42F7-8138-70E53A7C14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2C6450D5-A741-4B1C-A31A-B6A613B97D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5834512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9E46BD8-25F5-471D-9557-14B262094E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8705CE5B-7DED-4ECD-8E6C-97B004E620E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 dirty="0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526595E8-A305-4648-B754-396E3B768C4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F6C9DD33-A6DE-4424-90C8-494D296429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06D90B-E2D3-46A4-9F3D-40A6F364E113}" type="datetime1">
              <a:rPr lang="fr-FR" smtClean="0"/>
              <a:t>04/03/2022</a:t>
            </a:fld>
            <a:endParaRPr lang="fr-FR" dirty="0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B8738339-AA99-47D7-823F-A79ADA2DA2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094AC332-9A75-4236-A480-B1F399585D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8408159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3B2BAFF4-0459-414D-88F4-39E47F2D8A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1A8ED41F-ED98-4607-8853-56675B98903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1377A596-7AFA-44FC-B3DF-6CAAC9D000B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F3D9BB-8EB1-4914-BEA7-0DCFC08ABCEA}" type="datetime1">
              <a:rPr lang="fr-FR" smtClean="0"/>
              <a:t>04/03/2022</a:t>
            </a:fld>
            <a:endParaRPr lang="fr-FR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0FD743C0-BA24-4DEF-8A21-7562B2805D0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fr-FR" dirty="0"/>
              <a:t>www.dys-positif.fr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388BA955-1941-4ABE-8CC3-B43B8DB0E5E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600982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youtube.com/watch?v=fOKDzEUEwOM" TargetMode="Externa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0F14924-574F-4232-8F06-D29E2ECB7DA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710489" y="667753"/>
            <a:ext cx="9144000" cy="1362325"/>
          </a:xfrm>
        </p:spPr>
        <p:txBody>
          <a:bodyPr>
            <a:normAutofit fontScale="90000"/>
          </a:bodyPr>
          <a:lstStyle/>
          <a:p>
            <a:r>
              <a:rPr lang="fr-FR" sz="6600" dirty="0">
                <a:latin typeface="Arial" panose="020B0604020202020204" pitchFamily="34" charset="0"/>
                <a:cs typeface="Arial" panose="020B0604020202020204" pitchFamily="34" charset="0"/>
              </a:rPr>
              <a:t>date</a:t>
            </a:r>
            <a:br>
              <a:rPr lang="fr-FR" sz="6600" dirty="0"/>
            </a:br>
            <a:endParaRPr lang="fr-FR" sz="6600" dirty="0">
              <a:solidFill>
                <a:srgbClr val="FF0000"/>
              </a:solidFill>
            </a:endParaRP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5C5A3FDE-59D0-4058-BC93-BA4EED8AFAF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924092"/>
            <a:ext cx="9144000" cy="2985249"/>
          </a:xfrm>
        </p:spPr>
        <p:txBody>
          <a:bodyPr>
            <a:normAutofit/>
          </a:bodyPr>
          <a:lstStyle/>
          <a:p>
            <a:endParaRPr lang="fr-FR" sz="4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fr-FR" sz="4800" dirty="0">
                <a:latin typeface="Arial" panose="020B0604020202020204" pitchFamily="34" charset="0"/>
                <a:cs typeface="Arial" panose="020B0604020202020204" pitchFamily="34" charset="0"/>
              </a:rPr>
              <a:t>Texte 29 et 30</a:t>
            </a:r>
          </a:p>
          <a:p>
            <a:r>
              <a:rPr lang="fr-FR" sz="4800" dirty="0">
                <a:latin typeface="Arial" panose="020B0604020202020204" pitchFamily="34" charset="0"/>
                <a:cs typeface="Arial" panose="020B0604020202020204" pitchFamily="34" charset="0"/>
              </a:rPr>
              <a:t>Le petit Prince</a:t>
            </a:r>
          </a:p>
        </p:txBody>
      </p:sp>
      <p:cxnSp>
        <p:nvCxnSpPr>
          <p:cNvPr id="6" name="Connecteur droit 5">
            <a:extLst>
              <a:ext uri="{FF2B5EF4-FFF2-40B4-BE49-F238E27FC236}">
                <a16:creationId xmlns:a16="http://schemas.microsoft.com/office/drawing/2014/main" id="{B23EC4B5-2950-49EC-9837-4C09BCDB426E}"/>
              </a:ext>
            </a:extLst>
          </p:cNvPr>
          <p:cNvCxnSpPr/>
          <p:nvPr/>
        </p:nvCxnSpPr>
        <p:spPr>
          <a:xfrm>
            <a:off x="4724399" y="2477085"/>
            <a:ext cx="2803358" cy="0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E0351F2C-B94C-42AF-90A4-BF11A1097F8B}"/>
              </a:ext>
            </a:extLst>
          </p:cNvPr>
          <p:cNvCxnSpPr/>
          <p:nvPr/>
        </p:nvCxnSpPr>
        <p:spPr>
          <a:xfrm>
            <a:off x="1419726" y="279484"/>
            <a:ext cx="0" cy="6460958"/>
          </a:xfrm>
          <a:prstGeom prst="line">
            <a:avLst/>
          </a:prstGeom>
          <a:ln>
            <a:solidFill>
              <a:srgbClr val="C853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ZoneTexte 10">
            <a:extLst>
              <a:ext uri="{FF2B5EF4-FFF2-40B4-BE49-F238E27FC236}">
                <a16:creationId xmlns:a16="http://schemas.microsoft.com/office/drawing/2014/main" id="{A69193A5-1634-4443-B437-E3B9112FDD39}"/>
              </a:ext>
            </a:extLst>
          </p:cNvPr>
          <p:cNvSpPr txBox="1"/>
          <p:nvPr/>
        </p:nvSpPr>
        <p:spPr>
          <a:xfrm>
            <a:off x="0" y="531628"/>
            <a:ext cx="171048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dirty="0"/>
              <a:t>NOM - Prénom</a:t>
            </a:r>
          </a:p>
          <a:p>
            <a:r>
              <a:rPr lang="fr-FR" sz="1600" dirty="0"/>
              <a:t>Classe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B4CF1636-40A1-401A-AE7A-51222AFF5D0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772274" y="945363"/>
            <a:ext cx="930730" cy="608997"/>
          </a:xfrm>
          <a:prstGeom prst="rect">
            <a:avLst/>
          </a:prstGeom>
        </p:spPr>
      </p:pic>
      <p:pic>
        <p:nvPicPr>
          <p:cNvPr id="4" name="Image 3">
            <a:extLst>
              <a:ext uri="{FF2B5EF4-FFF2-40B4-BE49-F238E27FC236}">
                <a16:creationId xmlns:a16="http://schemas.microsoft.com/office/drawing/2014/main" id="{2DFA2D1C-7A45-487A-992D-D0609BED72AB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41782" y="1831970"/>
            <a:ext cx="3198880" cy="4569147"/>
          </a:xfrm>
          <a:prstGeom prst="rect">
            <a:avLst/>
          </a:prstGeom>
        </p:spPr>
      </p:pic>
      <p:sp>
        <p:nvSpPr>
          <p:cNvPr id="9" name="Espace réservé du pied de page 8">
            <a:extLst>
              <a:ext uri="{FF2B5EF4-FFF2-40B4-BE49-F238E27FC236}">
                <a16:creationId xmlns:a16="http://schemas.microsoft.com/office/drawing/2014/main" id="{4AAA9BE5-8D1E-4FA9-AF6B-FA9237A3F0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0472773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1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F403C57-01D2-4216-91AC-CE3AC91621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Ecoutons maintenant la suite de l’histoire.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EB168B47-107D-465C-81E4-AC526CEFECB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1038761"/>
          </a:xfrm>
        </p:spPr>
        <p:txBody>
          <a:bodyPr/>
          <a:lstStyle/>
          <a:p>
            <a:pPr marL="0" indent="0">
              <a:buNone/>
            </a:pPr>
            <a:r>
              <a:rPr lang="fr-FR" dirty="0">
                <a:hlinkClick r:id="rId2"/>
              </a:rPr>
              <a:t>https://www.youtube.com/watch?v=fOKDzEUEwOM</a:t>
            </a:r>
            <a:endParaRPr lang="fr-FR" dirty="0"/>
          </a:p>
          <a:p>
            <a:pPr marL="0" indent="0">
              <a:buNone/>
            </a:pPr>
            <a:endParaRPr lang="fr-FR" dirty="0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85861AA4-09D9-4DDD-92FF-687A295073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2839751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21E61A0-2490-4183-822F-9E9FCC12EE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La prochaine fois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24F4DA87-D3F0-4047-A099-D4D353E281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9186" y="2242079"/>
            <a:ext cx="10515600" cy="2373842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Nous lirons la suite.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33EB82D-8301-4D1D-A4BC-C94D5834F5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EE46BE2A-6A8D-48F2-B9AD-2B3912DC322B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82150" y="470429"/>
            <a:ext cx="1771650" cy="1771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06547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5692713-694F-455D-B898-645DE92D8E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Devoirs : </a:t>
            </a: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9E9E74B0-A8A0-4461-802E-B0BDA1CC94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6E0303FA-F7A4-4380-B965-7009C54F9F1C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81124" y="666196"/>
            <a:ext cx="1761897" cy="1761897"/>
          </a:xfrm>
          <a:prstGeom prst="rect">
            <a:avLst/>
          </a:prstGeom>
        </p:spPr>
      </p:pic>
      <p:sp>
        <p:nvSpPr>
          <p:cNvPr id="7" name="Espace réservé du contenu 6">
            <a:extLst>
              <a:ext uri="{FF2B5EF4-FFF2-40B4-BE49-F238E27FC236}">
                <a16:creationId xmlns:a16="http://schemas.microsoft.com/office/drawing/2014/main" id="{0EF97309-08B1-4CAD-8DA6-0DF7D94B321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/>
              <a:t>Pas de devoirs.</a:t>
            </a:r>
          </a:p>
        </p:txBody>
      </p:sp>
    </p:spTree>
    <p:extLst>
      <p:ext uri="{BB962C8B-B14F-4D97-AF65-F5344CB8AC3E}">
        <p14:creationId xmlns:p14="http://schemas.microsoft.com/office/powerpoint/2010/main" val="40046427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71DF8C1-E775-439B-B6A4-49A9D7227B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91807" y="117079"/>
            <a:ext cx="10515600" cy="954828"/>
          </a:xfrm>
        </p:spPr>
        <p:txBody>
          <a:bodyPr>
            <a:normAutofit/>
          </a:bodyPr>
          <a:lstStyle/>
          <a:p>
            <a:r>
              <a:rPr lang="fr-FR" sz="3200" dirty="0"/>
              <a:t>Lecture mots rapide : chacun son tour</a:t>
            </a:r>
          </a:p>
        </p:txBody>
      </p:sp>
      <p:sp>
        <p:nvSpPr>
          <p:cNvPr id="4" name="Espace réservé du contenu 2">
            <a:extLst>
              <a:ext uri="{FF2B5EF4-FFF2-40B4-BE49-F238E27FC236}">
                <a16:creationId xmlns:a16="http://schemas.microsoft.com/office/drawing/2014/main" id="{46AF363D-9795-4F7C-B118-ED9CA919279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624459" y="914982"/>
            <a:ext cx="2701566" cy="7130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r-FR" sz="4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 boa</a:t>
            </a:r>
          </a:p>
        </p:txBody>
      </p:sp>
      <p:sp>
        <p:nvSpPr>
          <p:cNvPr id="5" name="Espace réservé du contenu 2">
            <a:extLst>
              <a:ext uri="{FF2B5EF4-FFF2-40B4-BE49-F238E27FC236}">
                <a16:creationId xmlns:a16="http://schemas.microsoft.com/office/drawing/2014/main" id="{B2EB32F3-BEF7-4A4B-9F0A-FB0C51F27178}"/>
              </a:ext>
            </a:extLst>
          </p:cNvPr>
          <p:cNvSpPr txBox="1">
            <a:spLocks/>
          </p:cNvSpPr>
          <p:nvPr/>
        </p:nvSpPr>
        <p:spPr>
          <a:xfrm>
            <a:off x="422541" y="1051489"/>
            <a:ext cx="2298625" cy="908927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apparition</a:t>
            </a:r>
          </a:p>
        </p:txBody>
      </p:sp>
      <p:sp>
        <p:nvSpPr>
          <p:cNvPr id="6" name="Espace réservé du contenu 2">
            <a:extLst>
              <a:ext uri="{FF2B5EF4-FFF2-40B4-BE49-F238E27FC236}">
                <a16:creationId xmlns:a16="http://schemas.microsoft.com/office/drawing/2014/main" id="{1D3D23FA-871F-443F-BE59-3C57F720B069}"/>
              </a:ext>
            </a:extLst>
          </p:cNvPr>
          <p:cNvSpPr txBox="1">
            <a:spLocks/>
          </p:cNvSpPr>
          <p:nvPr/>
        </p:nvSpPr>
        <p:spPr>
          <a:xfrm>
            <a:off x="2970986" y="1282962"/>
            <a:ext cx="2403653" cy="91149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5400" dirty="0">
                <a:latin typeface="Agency FB" panose="020B0503020202020204" pitchFamily="34" charset="0"/>
                <a:cs typeface="Arial" panose="020B0604020202020204" pitchFamily="34" charset="0"/>
              </a:rPr>
              <a:t>beaucoup</a:t>
            </a:r>
          </a:p>
        </p:txBody>
      </p:sp>
      <p:sp>
        <p:nvSpPr>
          <p:cNvPr id="7" name="Espace réservé du contenu 2">
            <a:extLst>
              <a:ext uri="{FF2B5EF4-FFF2-40B4-BE49-F238E27FC236}">
                <a16:creationId xmlns:a16="http://schemas.microsoft.com/office/drawing/2014/main" id="{DA4E737C-2A09-4865-8478-1AF54FE0A2AC}"/>
              </a:ext>
            </a:extLst>
          </p:cNvPr>
          <p:cNvSpPr txBox="1">
            <a:spLocks/>
          </p:cNvSpPr>
          <p:nvPr/>
        </p:nvSpPr>
        <p:spPr>
          <a:xfrm>
            <a:off x="589458" y="1966626"/>
            <a:ext cx="2403654" cy="841084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latin typeface="Bahnschrift" panose="020B0502040204020203" pitchFamily="34" charset="0"/>
                <a:cs typeface="Arial" panose="020B0604020202020204" pitchFamily="34" charset="0"/>
              </a:rPr>
              <a:t>magistral</a:t>
            </a:r>
          </a:p>
        </p:txBody>
      </p:sp>
      <p:sp>
        <p:nvSpPr>
          <p:cNvPr id="8" name="Espace réservé du contenu 2">
            <a:extLst>
              <a:ext uri="{FF2B5EF4-FFF2-40B4-BE49-F238E27FC236}">
                <a16:creationId xmlns:a16="http://schemas.microsoft.com/office/drawing/2014/main" id="{CD57077F-0A7C-4ED7-9674-BF2239CCA85A}"/>
              </a:ext>
            </a:extLst>
          </p:cNvPr>
          <p:cNvSpPr txBox="1">
            <a:spLocks/>
          </p:cNvSpPr>
          <p:nvPr/>
        </p:nvSpPr>
        <p:spPr>
          <a:xfrm>
            <a:off x="6048528" y="2493831"/>
            <a:ext cx="2002109" cy="702634"/>
          </a:xfrm>
          <a:prstGeom prst="rect">
            <a:avLst/>
          </a:prstGeom>
        </p:spPr>
        <p:txBody>
          <a:bodyPr vert="horz" lIns="91440" tIns="45720" rIns="91440" bIns="45720" rtlCol="0">
            <a:normAutofit fontScale="77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 trésor</a:t>
            </a:r>
          </a:p>
        </p:txBody>
      </p:sp>
      <p:sp>
        <p:nvSpPr>
          <p:cNvPr id="9" name="Espace réservé du contenu 2">
            <a:extLst>
              <a:ext uri="{FF2B5EF4-FFF2-40B4-BE49-F238E27FC236}">
                <a16:creationId xmlns:a16="http://schemas.microsoft.com/office/drawing/2014/main" id="{85B2A665-4A71-4BE1-9F11-01BE6C4C2AA3}"/>
              </a:ext>
            </a:extLst>
          </p:cNvPr>
          <p:cNvSpPr txBox="1">
            <a:spLocks/>
          </p:cNvSpPr>
          <p:nvPr/>
        </p:nvSpPr>
        <p:spPr>
          <a:xfrm>
            <a:off x="9472894" y="837375"/>
            <a:ext cx="2203779" cy="7868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800" b="1" dirty="0">
                <a:solidFill>
                  <a:schemeClr val="accent6">
                    <a:lumMod val="75000"/>
                  </a:schemeClr>
                </a:solidFill>
                <a:latin typeface="CrayonL" panose="00000500000000000000" pitchFamily="2" charset="0"/>
                <a:cs typeface="Arial" panose="020B0604020202020204" pitchFamily="34" charset="0"/>
              </a:rPr>
              <a:t>peur</a:t>
            </a:r>
          </a:p>
        </p:txBody>
      </p:sp>
      <p:sp>
        <p:nvSpPr>
          <p:cNvPr id="10" name="Espace réservé du contenu 2">
            <a:extLst>
              <a:ext uri="{FF2B5EF4-FFF2-40B4-BE49-F238E27FC236}">
                <a16:creationId xmlns:a16="http://schemas.microsoft.com/office/drawing/2014/main" id="{D1F12ED7-3FB1-4423-861A-DBF5DDFF2E2B}"/>
              </a:ext>
            </a:extLst>
          </p:cNvPr>
          <p:cNvSpPr txBox="1">
            <a:spLocks/>
          </p:cNvSpPr>
          <p:nvPr/>
        </p:nvSpPr>
        <p:spPr>
          <a:xfrm>
            <a:off x="7222948" y="1602298"/>
            <a:ext cx="3067050" cy="7614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latin typeface="Bauhaus 93" panose="04030905020B02020C02" pitchFamily="82" charset="0"/>
                <a:cs typeface="Arial" panose="020B0604020202020204" pitchFamily="34" charset="0"/>
              </a:rPr>
              <a:t>Le ciel</a:t>
            </a:r>
          </a:p>
        </p:txBody>
      </p:sp>
      <p:sp>
        <p:nvSpPr>
          <p:cNvPr id="11" name="Espace réservé du contenu 2">
            <a:extLst>
              <a:ext uri="{FF2B5EF4-FFF2-40B4-BE49-F238E27FC236}">
                <a16:creationId xmlns:a16="http://schemas.microsoft.com/office/drawing/2014/main" id="{070B3CB5-E5D8-4FE4-9201-A2F798266920}"/>
              </a:ext>
            </a:extLst>
          </p:cNvPr>
          <p:cNvSpPr txBox="1">
            <a:spLocks/>
          </p:cNvSpPr>
          <p:nvPr/>
        </p:nvSpPr>
        <p:spPr>
          <a:xfrm>
            <a:off x="265261" y="2969509"/>
            <a:ext cx="3705397" cy="108227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54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ensuite</a:t>
            </a:r>
          </a:p>
        </p:txBody>
      </p:sp>
      <p:sp>
        <p:nvSpPr>
          <p:cNvPr id="12" name="Espace réservé du contenu 2">
            <a:extLst>
              <a:ext uri="{FF2B5EF4-FFF2-40B4-BE49-F238E27FC236}">
                <a16:creationId xmlns:a16="http://schemas.microsoft.com/office/drawing/2014/main" id="{6B8FAE43-4160-4940-A5E2-10E3458AAEB7}"/>
              </a:ext>
            </a:extLst>
          </p:cNvPr>
          <p:cNvSpPr txBox="1">
            <a:spLocks/>
          </p:cNvSpPr>
          <p:nvPr/>
        </p:nvSpPr>
        <p:spPr>
          <a:xfrm>
            <a:off x="3331987" y="3077619"/>
            <a:ext cx="2828010" cy="10935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digestion</a:t>
            </a:r>
          </a:p>
        </p:txBody>
      </p:sp>
      <p:sp>
        <p:nvSpPr>
          <p:cNvPr id="14" name="Espace réservé du contenu 2">
            <a:extLst>
              <a:ext uri="{FF2B5EF4-FFF2-40B4-BE49-F238E27FC236}">
                <a16:creationId xmlns:a16="http://schemas.microsoft.com/office/drawing/2014/main" id="{F086A9A7-F5B3-46A5-BBD0-072FDB83E40C}"/>
              </a:ext>
            </a:extLst>
          </p:cNvPr>
          <p:cNvSpPr txBox="1">
            <a:spLocks/>
          </p:cNvSpPr>
          <p:nvPr/>
        </p:nvSpPr>
        <p:spPr>
          <a:xfrm>
            <a:off x="6557218" y="3388104"/>
            <a:ext cx="2773597" cy="9366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5800" dirty="0">
                <a:latin typeface="Blackadder ITC" panose="04020505051007020D02" pitchFamily="82" charset="0"/>
                <a:cs typeface="Arial" panose="020B0604020202020204" pitchFamily="34" charset="0"/>
              </a:rPr>
              <a:t>mon avion</a:t>
            </a:r>
            <a:endParaRPr lang="fr-FR" sz="4400" dirty="0">
              <a:latin typeface="Blackadder ITC" panose="04020505051007020D02" pitchFamily="82" charset="0"/>
              <a:cs typeface="Arial" panose="020B0604020202020204" pitchFamily="34" charset="0"/>
            </a:endParaRPr>
          </a:p>
        </p:txBody>
      </p:sp>
      <p:sp>
        <p:nvSpPr>
          <p:cNvPr id="15" name="Espace réservé du contenu 2">
            <a:extLst>
              <a:ext uri="{FF2B5EF4-FFF2-40B4-BE49-F238E27FC236}">
                <a16:creationId xmlns:a16="http://schemas.microsoft.com/office/drawing/2014/main" id="{5B572CBA-7E1A-4C83-B8DC-6AAC4B9399B2}"/>
              </a:ext>
            </a:extLst>
          </p:cNvPr>
          <p:cNvSpPr txBox="1">
            <a:spLocks/>
          </p:cNvSpPr>
          <p:nvPr/>
        </p:nvSpPr>
        <p:spPr>
          <a:xfrm>
            <a:off x="402435" y="4047234"/>
            <a:ext cx="3884338" cy="8383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bonhomme</a:t>
            </a:r>
          </a:p>
        </p:txBody>
      </p:sp>
      <p:sp>
        <p:nvSpPr>
          <p:cNvPr id="17" name="Espace réservé du contenu 2">
            <a:extLst>
              <a:ext uri="{FF2B5EF4-FFF2-40B4-BE49-F238E27FC236}">
                <a16:creationId xmlns:a16="http://schemas.microsoft.com/office/drawing/2014/main" id="{FE58760D-B704-4983-912F-9BCE16199BAF}"/>
              </a:ext>
            </a:extLst>
          </p:cNvPr>
          <p:cNvSpPr txBox="1">
            <a:spLocks/>
          </p:cNvSpPr>
          <p:nvPr/>
        </p:nvSpPr>
        <p:spPr>
          <a:xfrm>
            <a:off x="3836213" y="5201768"/>
            <a:ext cx="2646154" cy="8410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Il hochait.</a:t>
            </a:r>
          </a:p>
        </p:txBody>
      </p:sp>
      <p:sp>
        <p:nvSpPr>
          <p:cNvPr id="18" name="Espace réservé du contenu 2">
            <a:extLst>
              <a:ext uri="{FF2B5EF4-FFF2-40B4-BE49-F238E27FC236}">
                <a16:creationId xmlns:a16="http://schemas.microsoft.com/office/drawing/2014/main" id="{39877AC0-AB57-43C4-BFB2-0EE49E769C45}"/>
              </a:ext>
            </a:extLst>
          </p:cNvPr>
          <p:cNvSpPr txBox="1">
            <a:spLocks/>
          </p:cNvSpPr>
          <p:nvPr/>
        </p:nvSpPr>
        <p:spPr>
          <a:xfrm>
            <a:off x="4286773" y="4208996"/>
            <a:ext cx="3535129" cy="10009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Il disait.</a:t>
            </a:r>
          </a:p>
        </p:txBody>
      </p:sp>
      <p:sp>
        <p:nvSpPr>
          <p:cNvPr id="19" name="Espace réservé du contenu 2">
            <a:extLst>
              <a:ext uri="{FF2B5EF4-FFF2-40B4-BE49-F238E27FC236}">
                <a16:creationId xmlns:a16="http://schemas.microsoft.com/office/drawing/2014/main" id="{4D14FE6E-017C-4975-AA20-714C9A68E772}"/>
              </a:ext>
            </a:extLst>
          </p:cNvPr>
          <p:cNvSpPr txBox="1">
            <a:spLocks/>
          </p:cNvSpPr>
          <p:nvPr/>
        </p:nvSpPr>
        <p:spPr>
          <a:xfrm>
            <a:off x="6796448" y="5541283"/>
            <a:ext cx="5074136" cy="98377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000" dirty="0">
                <a:solidFill>
                  <a:srgbClr val="CC0000"/>
                </a:solidFill>
                <a:latin typeface="AvenirNext LT Pro Regular" panose="020B0504020202020204" pitchFamily="34" charset="0"/>
                <a:cs typeface="Arial" panose="020B0604020202020204" pitchFamily="34" charset="0"/>
              </a:rPr>
              <a:t>un serpent </a:t>
            </a:r>
          </a:p>
        </p:txBody>
      </p:sp>
      <p:sp>
        <p:nvSpPr>
          <p:cNvPr id="21" name="Espace réservé du contenu 2">
            <a:extLst>
              <a:ext uri="{FF2B5EF4-FFF2-40B4-BE49-F238E27FC236}">
                <a16:creationId xmlns:a16="http://schemas.microsoft.com/office/drawing/2014/main" id="{0AA308BE-C5A2-406C-AF7A-D18047BAB5DA}"/>
              </a:ext>
            </a:extLst>
          </p:cNvPr>
          <p:cNvSpPr txBox="1">
            <a:spLocks/>
          </p:cNvSpPr>
          <p:nvPr/>
        </p:nvSpPr>
        <p:spPr>
          <a:xfrm>
            <a:off x="9468705" y="3488502"/>
            <a:ext cx="2133837" cy="7614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dérober</a:t>
            </a:r>
          </a:p>
        </p:txBody>
      </p:sp>
      <p:sp>
        <p:nvSpPr>
          <p:cNvPr id="22" name="Espace réservé du contenu 2">
            <a:extLst>
              <a:ext uri="{FF2B5EF4-FFF2-40B4-BE49-F238E27FC236}">
                <a16:creationId xmlns:a16="http://schemas.microsoft.com/office/drawing/2014/main" id="{51F33A2B-4316-4A8D-A459-7D6C57B84341}"/>
              </a:ext>
            </a:extLst>
          </p:cNvPr>
          <p:cNvSpPr txBox="1">
            <a:spLocks/>
          </p:cNvSpPr>
          <p:nvPr/>
        </p:nvSpPr>
        <p:spPr>
          <a:xfrm>
            <a:off x="321416" y="5008961"/>
            <a:ext cx="3535129" cy="10242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 stupeur </a:t>
            </a:r>
          </a:p>
        </p:txBody>
      </p:sp>
      <p:sp>
        <p:nvSpPr>
          <p:cNvPr id="23" name="Espace réservé du contenu 2">
            <a:extLst>
              <a:ext uri="{FF2B5EF4-FFF2-40B4-BE49-F238E27FC236}">
                <a16:creationId xmlns:a16="http://schemas.microsoft.com/office/drawing/2014/main" id="{224D0CB1-AD0A-4B2F-861D-93B51C7387E6}"/>
              </a:ext>
            </a:extLst>
          </p:cNvPr>
          <p:cNvSpPr txBox="1">
            <a:spLocks/>
          </p:cNvSpPr>
          <p:nvPr/>
        </p:nvSpPr>
        <p:spPr>
          <a:xfrm>
            <a:off x="3443455" y="2189554"/>
            <a:ext cx="2908300" cy="98377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immobile</a:t>
            </a:r>
          </a:p>
        </p:txBody>
      </p:sp>
      <p:sp>
        <p:nvSpPr>
          <p:cNvPr id="24" name="Espace réservé du contenu 2">
            <a:extLst>
              <a:ext uri="{FF2B5EF4-FFF2-40B4-BE49-F238E27FC236}">
                <a16:creationId xmlns:a16="http://schemas.microsoft.com/office/drawing/2014/main" id="{977D5F13-8D8B-4435-BD14-B498F969C5B9}"/>
              </a:ext>
            </a:extLst>
          </p:cNvPr>
          <p:cNvSpPr txBox="1">
            <a:spLocks/>
          </p:cNvSpPr>
          <p:nvPr/>
        </p:nvSpPr>
        <p:spPr>
          <a:xfrm>
            <a:off x="1860422" y="5886937"/>
            <a:ext cx="3432008" cy="84108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quand</a:t>
            </a:r>
          </a:p>
        </p:txBody>
      </p:sp>
      <p:sp>
        <p:nvSpPr>
          <p:cNvPr id="25" name="Espace réservé du contenu 2">
            <a:extLst>
              <a:ext uri="{FF2B5EF4-FFF2-40B4-BE49-F238E27FC236}">
                <a16:creationId xmlns:a16="http://schemas.microsoft.com/office/drawing/2014/main" id="{66420127-5943-4165-BDFA-0ABB5C91AF2D}"/>
              </a:ext>
            </a:extLst>
          </p:cNvPr>
          <p:cNvSpPr txBox="1">
            <a:spLocks/>
          </p:cNvSpPr>
          <p:nvPr/>
        </p:nvSpPr>
        <p:spPr>
          <a:xfrm>
            <a:off x="8566332" y="2493831"/>
            <a:ext cx="3067050" cy="10387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minuit </a:t>
            </a:r>
          </a:p>
        </p:txBody>
      </p:sp>
      <p:sp>
        <p:nvSpPr>
          <p:cNvPr id="26" name="Espace réservé du contenu 2">
            <a:extLst>
              <a:ext uri="{FF2B5EF4-FFF2-40B4-BE49-F238E27FC236}">
                <a16:creationId xmlns:a16="http://schemas.microsoft.com/office/drawing/2014/main" id="{5E1489C7-875F-4AF0-BFAE-EE9286812561}"/>
              </a:ext>
            </a:extLst>
          </p:cNvPr>
          <p:cNvSpPr txBox="1">
            <a:spLocks/>
          </p:cNvSpPr>
          <p:nvPr/>
        </p:nvSpPr>
        <p:spPr>
          <a:xfrm>
            <a:off x="8807218" y="4537288"/>
            <a:ext cx="3535130" cy="98377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000" b="1" dirty="0">
                <a:solidFill>
                  <a:srgbClr val="CC0000"/>
                </a:solidFill>
                <a:latin typeface="CrayonL" panose="00000500000000000000" pitchFamily="2" charset="0"/>
                <a:cs typeface="Arial" panose="020B0604020202020204" pitchFamily="34" charset="0"/>
              </a:rPr>
              <a:t>tomber</a:t>
            </a:r>
          </a:p>
        </p:txBody>
      </p:sp>
      <p:sp>
        <p:nvSpPr>
          <p:cNvPr id="13" name="Espace réservé du pied de page 12">
            <a:extLst>
              <a:ext uri="{FF2B5EF4-FFF2-40B4-BE49-F238E27FC236}">
                <a16:creationId xmlns:a16="http://schemas.microsoft.com/office/drawing/2014/main" id="{89FE8567-FB20-4AB4-93BE-AE11825DDB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8042762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4" grpId="0"/>
      <p:bldP spid="15" grpId="0"/>
      <p:bldP spid="17" grpId="0"/>
      <p:bldP spid="18" grpId="0"/>
      <p:bldP spid="19" grpId="0"/>
      <p:bldP spid="21" grpId="0"/>
      <p:bldP spid="22" grpId="0"/>
      <p:bldP spid="23" grpId="0"/>
      <p:bldP spid="24" grpId="0"/>
      <p:bldP spid="25" grpId="0"/>
      <p:bldP spid="2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71DF8C1-E775-439B-B6A4-49A9D7227B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91807" y="117079"/>
            <a:ext cx="10515600" cy="954828"/>
          </a:xfrm>
        </p:spPr>
        <p:txBody>
          <a:bodyPr>
            <a:normAutofit/>
          </a:bodyPr>
          <a:lstStyle/>
          <a:p>
            <a:r>
              <a:rPr lang="fr-FR" sz="3200" dirty="0"/>
              <a:t>Lecture mots rapide : chacun son tour</a:t>
            </a:r>
          </a:p>
        </p:txBody>
      </p:sp>
      <p:sp>
        <p:nvSpPr>
          <p:cNvPr id="4" name="Espace réservé du contenu 2">
            <a:extLst>
              <a:ext uri="{FF2B5EF4-FFF2-40B4-BE49-F238E27FC236}">
                <a16:creationId xmlns:a16="http://schemas.microsoft.com/office/drawing/2014/main" id="{46AF363D-9795-4F7C-B118-ED9CA919279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07878" y="1314903"/>
            <a:ext cx="1908509" cy="7130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r-FR" sz="4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mentir</a:t>
            </a:r>
          </a:p>
        </p:txBody>
      </p:sp>
      <p:sp>
        <p:nvSpPr>
          <p:cNvPr id="5" name="Espace réservé du contenu 2">
            <a:extLst>
              <a:ext uri="{FF2B5EF4-FFF2-40B4-BE49-F238E27FC236}">
                <a16:creationId xmlns:a16="http://schemas.microsoft.com/office/drawing/2014/main" id="{B2EB32F3-BEF7-4A4B-9F0A-FB0C51F27178}"/>
              </a:ext>
            </a:extLst>
          </p:cNvPr>
          <p:cNvSpPr txBox="1">
            <a:spLocks/>
          </p:cNvSpPr>
          <p:nvPr/>
        </p:nvSpPr>
        <p:spPr>
          <a:xfrm>
            <a:off x="422541" y="1051489"/>
            <a:ext cx="1961145" cy="90892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cela</a:t>
            </a:r>
          </a:p>
        </p:txBody>
      </p:sp>
      <p:sp>
        <p:nvSpPr>
          <p:cNvPr id="6" name="Espace réservé du contenu 2">
            <a:extLst>
              <a:ext uri="{FF2B5EF4-FFF2-40B4-BE49-F238E27FC236}">
                <a16:creationId xmlns:a16="http://schemas.microsoft.com/office/drawing/2014/main" id="{1D3D23FA-871F-443F-BE59-3C57F720B069}"/>
              </a:ext>
            </a:extLst>
          </p:cNvPr>
          <p:cNvSpPr txBox="1">
            <a:spLocks/>
          </p:cNvSpPr>
          <p:nvPr/>
        </p:nvSpPr>
        <p:spPr>
          <a:xfrm>
            <a:off x="2589712" y="1359609"/>
            <a:ext cx="2107866" cy="911498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5400" dirty="0">
                <a:latin typeface="Agency FB" panose="020B0503020202020204" pitchFamily="34" charset="0"/>
                <a:cs typeface="Arial" panose="020B0604020202020204" pitchFamily="34" charset="0"/>
              </a:rPr>
              <a:t>paresseux</a:t>
            </a:r>
          </a:p>
        </p:txBody>
      </p:sp>
      <p:sp>
        <p:nvSpPr>
          <p:cNvPr id="7" name="Espace réservé du contenu 2">
            <a:extLst>
              <a:ext uri="{FF2B5EF4-FFF2-40B4-BE49-F238E27FC236}">
                <a16:creationId xmlns:a16="http://schemas.microsoft.com/office/drawing/2014/main" id="{DA4E737C-2A09-4865-8478-1AF54FE0A2AC}"/>
              </a:ext>
            </a:extLst>
          </p:cNvPr>
          <p:cNvSpPr txBox="1">
            <a:spLocks/>
          </p:cNvSpPr>
          <p:nvPr/>
        </p:nvSpPr>
        <p:spPr>
          <a:xfrm>
            <a:off x="589458" y="1966626"/>
            <a:ext cx="2403654" cy="8410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latin typeface="Bahnschrift" panose="020B0502040204020203" pitchFamily="34" charset="0"/>
                <a:cs typeface="Arial" panose="020B0604020202020204" pitchFamily="34" charset="0"/>
              </a:rPr>
              <a:t>dessiner</a:t>
            </a:r>
          </a:p>
        </p:txBody>
      </p:sp>
      <p:sp>
        <p:nvSpPr>
          <p:cNvPr id="8" name="Espace réservé du contenu 2">
            <a:extLst>
              <a:ext uri="{FF2B5EF4-FFF2-40B4-BE49-F238E27FC236}">
                <a16:creationId xmlns:a16="http://schemas.microsoft.com/office/drawing/2014/main" id="{CD57077F-0A7C-4ED7-9674-BF2239CCA85A}"/>
              </a:ext>
            </a:extLst>
          </p:cNvPr>
          <p:cNvSpPr txBox="1">
            <a:spLocks/>
          </p:cNvSpPr>
          <p:nvPr/>
        </p:nvSpPr>
        <p:spPr>
          <a:xfrm>
            <a:off x="6218798" y="2418410"/>
            <a:ext cx="2259784" cy="8169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région</a:t>
            </a:r>
          </a:p>
        </p:txBody>
      </p:sp>
      <p:sp>
        <p:nvSpPr>
          <p:cNvPr id="9" name="Espace réservé du contenu 2">
            <a:extLst>
              <a:ext uri="{FF2B5EF4-FFF2-40B4-BE49-F238E27FC236}">
                <a16:creationId xmlns:a16="http://schemas.microsoft.com/office/drawing/2014/main" id="{85B2A665-4A71-4BE1-9F11-01BE6C4C2AA3}"/>
              </a:ext>
            </a:extLst>
          </p:cNvPr>
          <p:cNvSpPr txBox="1">
            <a:spLocks/>
          </p:cNvSpPr>
          <p:nvPr/>
        </p:nvSpPr>
        <p:spPr>
          <a:xfrm>
            <a:off x="9492487" y="448130"/>
            <a:ext cx="2203779" cy="7868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800" b="1" dirty="0">
                <a:solidFill>
                  <a:schemeClr val="accent6">
                    <a:lumMod val="75000"/>
                  </a:schemeClr>
                </a:solidFill>
                <a:latin typeface="CrayonL" panose="00000500000000000000" pitchFamily="2" charset="0"/>
                <a:cs typeface="Arial" panose="020B0604020202020204" pitchFamily="34" charset="0"/>
              </a:rPr>
              <a:t>grand</a:t>
            </a:r>
          </a:p>
        </p:txBody>
      </p:sp>
      <p:sp>
        <p:nvSpPr>
          <p:cNvPr id="10" name="Espace réservé du contenu 2">
            <a:extLst>
              <a:ext uri="{FF2B5EF4-FFF2-40B4-BE49-F238E27FC236}">
                <a16:creationId xmlns:a16="http://schemas.microsoft.com/office/drawing/2014/main" id="{D1F12ED7-3FB1-4423-861A-DBF5DDFF2E2B}"/>
              </a:ext>
            </a:extLst>
          </p:cNvPr>
          <p:cNvSpPr txBox="1">
            <a:spLocks/>
          </p:cNvSpPr>
          <p:nvPr/>
        </p:nvSpPr>
        <p:spPr>
          <a:xfrm>
            <a:off x="7494423" y="1608163"/>
            <a:ext cx="3496100" cy="7614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latin typeface="Bauhaus 93" panose="04030905020B02020C02" pitchFamily="82" charset="0"/>
                <a:cs typeface="Arial" panose="020B0604020202020204" pitchFamily="34" charset="0"/>
              </a:rPr>
              <a:t>un crayon </a:t>
            </a:r>
          </a:p>
        </p:txBody>
      </p:sp>
      <p:sp>
        <p:nvSpPr>
          <p:cNvPr id="11" name="Espace réservé du contenu 2">
            <a:extLst>
              <a:ext uri="{FF2B5EF4-FFF2-40B4-BE49-F238E27FC236}">
                <a16:creationId xmlns:a16="http://schemas.microsoft.com/office/drawing/2014/main" id="{070B3CB5-E5D8-4FE4-9201-A2F798266920}"/>
              </a:ext>
            </a:extLst>
          </p:cNvPr>
          <p:cNvSpPr txBox="1">
            <a:spLocks/>
          </p:cNvSpPr>
          <p:nvPr/>
        </p:nvSpPr>
        <p:spPr>
          <a:xfrm>
            <a:off x="353762" y="2984159"/>
            <a:ext cx="3705397" cy="108227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54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afin que </a:t>
            </a:r>
          </a:p>
        </p:txBody>
      </p:sp>
      <p:sp>
        <p:nvSpPr>
          <p:cNvPr id="12" name="Espace réservé du contenu 2">
            <a:extLst>
              <a:ext uri="{FF2B5EF4-FFF2-40B4-BE49-F238E27FC236}">
                <a16:creationId xmlns:a16="http://schemas.microsoft.com/office/drawing/2014/main" id="{6B8FAE43-4160-4940-A5E2-10E3458AAEB7}"/>
              </a:ext>
            </a:extLst>
          </p:cNvPr>
          <p:cNvSpPr txBox="1">
            <a:spLocks/>
          </p:cNvSpPr>
          <p:nvPr/>
        </p:nvSpPr>
        <p:spPr>
          <a:xfrm>
            <a:off x="3780934" y="4134368"/>
            <a:ext cx="2457131" cy="84108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planète</a:t>
            </a:r>
          </a:p>
        </p:txBody>
      </p:sp>
      <p:sp>
        <p:nvSpPr>
          <p:cNvPr id="14" name="Espace réservé du contenu 2">
            <a:extLst>
              <a:ext uri="{FF2B5EF4-FFF2-40B4-BE49-F238E27FC236}">
                <a16:creationId xmlns:a16="http://schemas.microsoft.com/office/drawing/2014/main" id="{F086A9A7-F5B3-46A5-BBD0-072FDB83E40C}"/>
              </a:ext>
            </a:extLst>
          </p:cNvPr>
          <p:cNvSpPr txBox="1">
            <a:spLocks/>
          </p:cNvSpPr>
          <p:nvPr/>
        </p:nvSpPr>
        <p:spPr>
          <a:xfrm>
            <a:off x="5012633" y="3213031"/>
            <a:ext cx="3496100" cy="9366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5800" dirty="0">
                <a:latin typeface="Blackadder ITC" panose="04020505051007020D02" pitchFamily="82" charset="0"/>
                <a:cs typeface="Arial" panose="020B0604020202020204" pitchFamily="34" charset="0"/>
              </a:rPr>
              <a:t>comprendre</a:t>
            </a:r>
            <a:endParaRPr lang="fr-FR" sz="4400" dirty="0">
              <a:latin typeface="Blackadder ITC" panose="04020505051007020D02" pitchFamily="82" charset="0"/>
              <a:cs typeface="Arial" panose="020B0604020202020204" pitchFamily="34" charset="0"/>
            </a:endParaRPr>
          </a:p>
        </p:txBody>
      </p:sp>
      <p:sp>
        <p:nvSpPr>
          <p:cNvPr id="15" name="Espace réservé du contenu 2">
            <a:extLst>
              <a:ext uri="{FF2B5EF4-FFF2-40B4-BE49-F238E27FC236}">
                <a16:creationId xmlns:a16="http://schemas.microsoft.com/office/drawing/2014/main" id="{5B572CBA-7E1A-4C83-B8DC-6AAC4B9399B2}"/>
              </a:ext>
            </a:extLst>
          </p:cNvPr>
          <p:cNvSpPr txBox="1">
            <a:spLocks/>
          </p:cNvSpPr>
          <p:nvPr/>
        </p:nvSpPr>
        <p:spPr>
          <a:xfrm>
            <a:off x="543049" y="4167387"/>
            <a:ext cx="2953475" cy="8383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par hasard </a:t>
            </a:r>
          </a:p>
        </p:txBody>
      </p:sp>
      <p:sp>
        <p:nvSpPr>
          <p:cNvPr id="17" name="Espace réservé du contenu 2">
            <a:extLst>
              <a:ext uri="{FF2B5EF4-FFF2-40B4-BE49-F238E27FC236}">
                <a16:creationId xmlns:a16="http://schemas.microsoft.com/office/drawing/2014/main" id="{FE58760D-B704-4983-912F-9BCE16199BAF}"/>
              </a:ext>
            </a:extLst>
          </p:cNvPr>
          <p:cNvSpPr txBox="1">
            <a:spLocks/>
          </p:cNvSpPr>
          <p:nvPr/>
        </p:nvSpPr>
        <p:spPr>
          <a:xfrm>
            <a:off x="3897611" y="4922844"/>
            <a:ext cx="2260936" cy="8410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pendant</a:t>
            </a:r>
          </a:p>
        </p:txBody>
      </p:sp>
      <p:sp>
        <p:nvSpPr>
          <p:cNvPr id="18" name="Espace réservé du contenu 2">
            <a:extLst>
              <a:ext uri="{FF2B5EF4-FFF2-40B4-BE49-F238E27FC236}">
                <a16:creationId xmlns:a16="http://schemas.microsoft.com/office/drawing/2014/main" id="{39877AC0-AB57-43C4-BFB2-0EE49E769C45}"/>
              </a:ext>
            </a:extLst>
          </p:cNvPr>
          <p:cNvSpPr txBox="1">
            <a:spLocks/>
          </p:cNvSpPr>
          <p:nvPr/>
        </p:nvSpPr>
        <p:spPr>
          <a:xfrm>
            <a:off x="7413144" y="4849587"/>
            <a:ext cx="4235807" cy="10009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000" dirty="0">
                <a:latin typeface="Arial" panose="020B0604020202020204" pitchFamily="34" charset="0"/>
                <a:cs typeface="Arial" panose="020B0604020202020204" pitchFamily="34" charset="0"/>
              </a:rPr>
              <a:t>alors</a:t>
            </a:r>
          </a:p>
        </p:txBody>
      </p:sp>
      <p:sp>
        <p:nvSpPr>
          <p:cNvPr id="19" name="Espace réservé du contenu 2">
            <a:extLst>
              <a:ext uri="{FF2B5EF4-FFF2-40B4-BE49-F238E27FC236}">
                <a16:creationId xmlns:a16="http://schemas.microsoft.com/office/drawing/2014/main" id="{4D14FE6E-017C-4975-AA20-714C9A68E772}"/>
              </a:ext>
            </a:extLst>
          </p:cNvPr>
          <p:cNvSpPr txBox="1">
            <a:spLocks/>
          </p:cNvSpPr>
          <p:nvPr/>
        </p:nvSpPr>
        <p:spPr>
          <a:xfrm>
            <a:off x="7494423" y="5763928"/>
            <a:ext cx="3535130" cy="98377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000" dirty="0">
                <a:solidFill>
                  <a:srgbClr val="CC0000"/>
                </a:solidFill>
                <a:latin typeface="AvenirNext LT Pro Regular" panose="020B0504020202020204" pitchFamily="34" charset="0"/>
                <a:cs typeface="Arial" panose="020B0604020202020204" pitchFamily="34" charset="0"/>
              </a:rPr>
              <a:t>la géographie</a:t>
            </a:r>
          </a:p>
        </p:txBody>
      </p:sp>
      <p:sp>
        <p:nvSpPr>
          <p:cNvPr id="21" name="Espace réservé du contenu 2">
            <a:extLst>
              <a:ext uri="{FF2B5EF4-FFF2-40B4-BE49-F238E27FC236}">
                <a16:creationId xmlns:a16="http://schemas.microsoft.com/office/drawing/2014/main" id="{0AA308BE-C5A2-406C-AF7A-D18047BAB5DA}"/>
              </a:ext>
            </a:extLst>
          </p:cNvPr>
          <p:cNvSpPr txBox="1">
            <a:spLocks/>
          </p:cNvSpPr>
          <p:nvPr/>
        </p:nvSpPr>
        <p:spPr>
          <a:xfrm>
            <a:off x="9108191" y="3407251"/>
            <a:ext cx="2154258" cy="761458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toujours</a:t>
            </a:r>
          </a:p>
        </p:txBody>
      </p:sp>
      <p:sp>
        <p:nvSpPr>
          <p:cNvPr id="22" name="Espace réservé du contenu 2">
            <a:extLst>
              <a:ext uri="{FF2B5EF4-FFF2-40B4-BE49-F238E27FC236}">
                <a16:creationId xmlns:a16="http://schemas.microsoft.com/office/drawing/2014/main" id="{51F33A2B-4316-4A8D-A459-7D6C57B84341}"/>
              </a:ext>
            </a:extLst>
          </p:cNvPr>
          <p:cNvSpPr txBox="1">
            <a:spLocks/>
          </p:cNvSpPr>
          <p:nvPr/>
        </p:nvSpPr>
        <p:spPr>
          <a:xfrm>
            <a:off x="321416" y="5008961"/>
            <a:ext cx="3535129" cy="10242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peu à peu</a:t>
            </a:r>
          </a:p>
        </p:txBody>
      </p:sp>
      <p:sp>
        <p:nvSpPr>
          <p:cNvPr id="23" name="Espace réservé du contenu 2">
            <a:extLst>
              <a:ext uri="{FF2B5EF4-FFF2-40B4-BE49-F238E27FC236}">
                <a16:creationId xmlns:a16="http://schemas.microsoft.com/office/drawing/2014/main" id="{224D0CB1-AD0A-4B2F-861D-93B51C7387E6}"/>
              </a:ext>
            </a:extLst>
          </p:cNvPr>
          <p:cNvSpPr txBox="1">
            <a:spLocks/>
          </p:cNvSpPr>
          <p:nvPr/>
        </p:nvSpPr>
        <p:spPr>
          <a:xfrm>
            <a:off x="2716020" y="2469552"/>
            <a:ext cx="3496100" cy="98377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chez moi</a:t>
            </a:r>
          </a:p>
        </p:txBody>
      </p:sp>
      <p:sp>
        <p:nvSpPr>
          <p:cNvPr id="24" name="Espace réservé du contenu 2">
            <a:extLst>
              <a:ext uri="{FF2B5EF4-FFF2-40B4-BE49-F238E27FC236}">
                <a16:creationId xmlns:a16="http://schemas.microsoft.com/office/drawing/2014/main" id="{977D5F13-8D8B-4435-BD14-B498F969C5B9}"/>
              </a:ext>
            </a:extLst>
          </p:cNvPr>
          <p:cNvSpPr txBox="1">
            <a:spLocks/>
          </p:cNvSpPr>
          <p:nvPr/>
        </p:nvSpPr>
        <p:spPr>
          <a:xfrm>
            <a:off x="1791284" y="5767458"/>
            <a:ext cx="4027055" cy="841085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des explications</a:t>
            </a:r>
          </a:p>
        </p:txBody>
      </p:sp>
      <p:sp>
        <p:nvSpPr>
          <p:cNvPr id="25" name="Espace réservé du contenu 2">
            <a:extLst>
              <a:ext uri="{FF2B5EF4-FFF2-40B4-BE49-F238E27FC236}">
                <a16:creationId xmlns:a16="http://schemas.microsoft.com/office/drawing/2014/main" id="{66420127-5943-4165-BDFA-0ABB5C91AF2D}"/>
              </a:ext>
            </a:extLst>
          </p:cNvPr>
          <p:cNvSpPr txBox="1">
            <a:spLocks/>
          </p:cNvSpPr>
          <p:nvPr/>
        </p:nvSpPr>
        <p:spPr>
          <a:xfrm>
            <a:off x="8943922" y="2555711"/>
            <a:ext cx="2867090" cy="10387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enfin</a:t>
            </a:r>
          </a:p>
        </p:txBody>
      </p:sp>
      <p:sp>
        <p:nvSpPr>
          <p:cNvPr id="26" name="Espace réservé du contenu 2">
            <a:extLst>
              <a:ext uri="{FF2B5EF4-FFF2-40B4-BE49-F238E27FC236}">
                <a16:creationId xmlns:a16="http://schemas.microsoft.com/office/drawing/2014/main" id="{5E1489C7-875F-4AF0-BFAE-EE9286812561}"/>
              </a:ext>
            </a:extLst>
          </p:cNvPr>
          <p:cNvSpPr txBox="1">
            <a:spLocks/>
          </p:cNvSpPr>
          <p:nvPr/>
        </p:nvSpPr>
        <p:spPr>
          <a:xfrm>
            <a:off x="8508733" y="4066435"/>
            <a:ext cx="3535130" cy="98377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000" b="1" dirty="0">
                <a:solidFill>
                  <a:srgbClr val="CC0000"/>
                </a:solidFill>
                <a:latin typeface="CrayonL" panose="00000500000000000000" pitchFamily="2" charset="0"/>
                <a:cs typeface="Arial" panose="020B0604020202020204" pitchFamily="34" charset="0"/>
              </a:rPr>
              <a:t>aggraver</a:t>
            </a:r>
          </a:p>
        </p:txBody>
      </p:sp>
      <p:sp>
        <p:nvSpPr>
          <p:cNvPr id="13" name="Espace réservé du pied de page 12">
            <a:extLst>
              <a:ext uri="{FF2B5EF4-FFF2-40B4-BE49-F238E27FC236}">
                <a16:creationId xmlns:a16="http://schemas.microsoft.com/office/drawing/2014/main" id="{2B599D0D-3CBA-4B75-BCF7-0898BBB27C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9812560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4" grpId="0"/>
      <p:bldP spid="15" grpId="0"/>
      <p:bldP spid="17" grpId="0"/>
      <p:bldP spid="18" grpId="0"/>
      <p:bldP spid="19" grpId="0"/>
      <p:bldP spid="21" grpId="0"/>
      <p:bldP spid="22" grpId="0"/>
      <p:bldP spid="23" grpId="0"/>
      <p:bldP spid="24" grpId="0"/>
      <p:bldP spid="25" grpId="0"/>
      <p:bldP spid="2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7B41B47-2347-4737-A023-BFB42ABEF0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6250" y="281953"/>
            <a:ext cx="10515600" cy="928010"/>
          </a:xfrm>
        </p:spPr>
        <p:txBody>
          <a:bodyPr>
            <a:noAutofit/>
          </a:bodyPr>
          <a:lstStyle/>
          <a:p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Rappel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26B0763F-253A-41EE-B0FC-964DB5073E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6250" y="1209963"/>
            <a:ext cx="10515600" cy="928009"/>
          </a:xfrm>
        </p:spPr>
        <p:txBody>
          <a:bodyPr>
            <a:normAutofit/>
          </a:bodyPr>
          <a:lstStyle/>
          <a:p>
            <a:pPr>
              <a:lnSpc>
                <a:spcPct val="160000"/>
              </a:lnSpc>
            </a:pP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De la dernière séance, que vous revient-il ?</a:t>
            </a:r>
          </a:p>
        </p:txBody>
      </p:sp>
      <p:sp>
        <p:nvSpPr>
          <p:cNvPr id="6" name="Espace réservé du contenu 3">
            <a:extLst>
              <a:ext uri="{FF2B5EF4-FFF2-40B4-BE49-F238E27FC236}">
                <a16:creationId xmlns:a16="http://schemas.microsoft.com/office/drawing/2014/main" id="{C8E61FD7-BB94-4DB8-B482-1F2DD24D5515}"/>
              </a:ext>
            </a:extLst>
          </p:cNvPr>
          <p:cNvSpPr txBox="1">
            <a:spLocks/>
          </p:cNvSpPr>
          <p:nvPr/>
        </p:nvSpPr>
        <p:spPr>
          <a:xfrm>
            <a:off x="401546" y="2194649"/>
            <a:ext cx="11422153" cy="438139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fr-FR" sz="3200" dirty="0"/>
              <a:t>On a lu le petit Prince.</a:t>
            </a:r>
          </a:p>
          <a:p>
            <a:pPr>
              <a:lnSpc>
                <a:spcPct val="150000"/>
              </a:lnSpc>
            </a:pPr>
            <a:r>
              <a:rPr lang="fr-FR" sz="3200" dirty="0"/>
              <a:t>On a découvert la poésie et préparé la dictée.</a:t>
            </a: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059C8C59-11C1-49B0-B672-2BDC7F47CD02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204451" y="1153286"/>
            <a:ext cx="330113" cy="542164"/>
          </a:xfrm>
          <a:prstGeom prst="rect">
            <a:avLst/>
          </a:prstGeom>
        </p:spPr>
      </p:pic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354C704C-F07B-4DC3-9AEE-7DE9106334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3352791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  <p:bldP spid="6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E845107-6FAB-4EA9-8D1F-BECF0CB392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Aujourd’hui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4FD68BAE-F07A-4138-8414-FE22A70A8D0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Nous allons faire la dictée. 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Puis je vous chronomètre en lecture et vous aurez une fiche d’exercices.</a:t>
            </a: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26CE25B9-860F-4DB9-9EAF-B3CB718A74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5395420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B218BF6B-1430-4625-B9DF-7366F30B5A9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5458" y="580983"/>
            <a:ext cx="10826416" cy="5434806"/>
          </a:xfrm>
        </p:spPr>
        <p:txBody>
          <a:bodyPr>
            <a:normAutofit fontScale="77500" lnSpcReduction="20000"/>
          </a:bodyPr>
          <a:lstStyle/>
          <a:p>
            <a:pPr marL="0" indent="0">
              <a:lnSpc>
                <a:spcPct val="170000"/>
              </a:lnSpc>
              <a:buNone/>
            </a:pPr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Rappel : </a:t>
            </a:r>
          </a:p>
          <a:p>
            <a:pPr marL="0" indent="0">
              <a:lnSpc>
                <a:spcPct val="170000"/>
              </a:lnSpc>
              <a:buNone/>
            </a:pPr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D’abord je vous lis la phrase ou les mots.</a:t>
            </a:r>
          </a:p>
          <a:p>
            <a:pPr marL="0" indent="0">
              <a:lnSpc>
                <a:spcPct val="170000"/>
              </a:lnSpc>
              <a:buNone/>
            </a:pPr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Ensuite vous répétez à haute voix.</a:t>
            </a:r>
          </a:p>
          <a:p>
            <a:pPr marL="0" indent="0">
              <a:lnSpc>
                <a:spcPct val="170000"/>
              </a:lnSpc>
              <a:buNone/>
            </a:pPr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Puis je vous dicte, vous écrivez une ligne sur deux.</a:t>
            </a:r>
          </a:p>
          <a:p>
            <a:pPr marL="0" indent="0">
              <a:lnSpc>
                <a:spcPct val="170000"/>
              </a:lnSpc>
              <a:buNone/>
            </a:pPr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Quand toutes les phrases seront terminées, je vous relirai tout depuis le début.</a:t>
            </a:r>
          </a:p>
          <a:p>
            <a:pPr marL="0" indent="0">
              <a:lnSpc>
                <a:spcPct val="170000"/>
              </a:lnSpc>
              <a:buNone/>
            </a:pPr>
            <a:endParaRPr lang="fr-FR" sz="4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70000"/>
              </a:lnSpc>
              <a:buNone/>
            </a:pPr>
            <a:endParaRPr lang="fr-FR" sz="4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Espace réservé du contenu 2">
            <a:extLst>
              <a:ext uri="{FF2B5EF4-FFF2-40B4-BE49-F238E27FC236}">
                <a16:creationId xmlns:a16="http://schemas.microsoft.com/office/drawing/2014/main" id="{56874CEF-5E01-4D9E-A1DF-747003FBB340}"/>
              </a:ext>
            </a:extLst>
          </p:cNvPr>
          <p:cNvSpPr txBox="1">
            <a:spLocks/>
          </p:cNvSpPr>
          <p:nvPr/>
        </p:nvSpPr>
        <p:spPr>
          <a:xfrm>
            <a:off x="1132189" y="3749033"/>
            <a:ext cx="10616211" cy="196112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70000"/>
              </a:lnSpc>
              <a:buFont typeface="Arial" panose="020B0604020202020204" pitchFamily="34" charset="0"/>
              <a:buNone/>
            </a:pPr>
            <a:r>
              <a:rPr lang="fr-FR" sz="3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fr-FR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Espace réservé du pied de page 9">
            <a:extLst>
              <a:ext uri="{FF2B5EF4-FFF2-40B4-BE49-F238E27FC236}">
                <a16:creationId xmlns:a16="http://schemas.microsoft.com/office/drawing/2014/main" id="{AE0370E8-A459-4456-985F-82CE46D66F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</a:p>
        </p:txBody>
      </p:sp>
    </p:spTree>
    <p:extLst>
      <p:ext uri="{BB962C8B-B14F-4D97-AF65-F5344CB8AC3E}">
        <p14:creationId xmlns:p14="http://schemas.microsoft.com/office/powerpoint/2010/main" val="12057862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Espace réservé du contenu 4">
            <a:extLst>
              <a:ext uri="{FF2B5EF4-FFF2-40B4-BE49-F238E27FC236}">
                <a16:creationId xmlns:a16="http://schemas.microsoft.com/office/drawing/2014/main" id="{E8FCF389-A372-4EAD-8E9D-29863A822C8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19541" y="1007477"/>
            <a:ext cx="4351338" cy="4351338"/>
          </a:xfrm>
          <a:prstGeom prst="rect">
            <a:avLst/>
          </a:prstGeom>
        </p:spPr>
      </p:pic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7F951585-E96C-4FC7-9F13-FD78D17839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</a:p>
        </p:txBody>
      </p:sp>
    </p:spTree>
    <p:extLst>
      <p:ext uri="{BB962C8B-B14F-4D97-AF65-F5344CB8AC3E}">
        <p14:creationId xmlns:p14="http://schemas.microsoft.com/office/powerpoint/2010/main" val="360885251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F9EAE01-6AEA-491B-8A2C-13D8A76C7A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Correction.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7B48B71F-823B-4105-94BF-C4716C8B82E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4"/>
            <a:ext cx="10515600" cy="4111959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fr-FR" dirty="0"/>
              <a:t>Vous corrigez seul, je ramasserai les copies à la fin.</a:t>
            </a:r>
          </a:p>
          <a:p>
            <a:pPr>
              <a:lnSpc>
                <a:spcPct val="150000"/>
              </a:lnSpc>
            </a:pPr>
            <a:r>
              <a:rPr lang="fr-FR" dirty="0"/>
              <a:t>La correction compte dans la note.</a:t>
            </a:r>
          </a:p>
          <a:p>
            <a:pPr>
              <a:lnSpc>
                <a:spcPct val="150000"/>
              </a:lnSpc>
            </a:pPr>
            <a:r>
              <a:rPr lang="fr-FR" dirty="0"/>
              <a:t>Changez de couleurs.</a:t>
            </a:r>
          </a:p>
          <a:p>
            <a:pPr>
              <a:lnSpc>
                <a:spcPct val="150000"/>
              </a:lnSpc>
            </a:pPr>
            <a:r>
              <a:rPr lang="fr-FR" dirty="0"/>
              <a:t>Si vous avez fait une erreur, vous corrigez simplement en </a:t>
            </a:r>
            <a:r>
              <a:rPr lang="fr-FR" dirty="0" err="1"/>
              <a:t>ré-écrivant</a:t>
            </a:r>
            <a:r>
              <a:rPr lang="fr-FR" dirty="0"/>
              <a:t> tout le mot en dessous.</a:t>
            </a:r>
          </a:p>
          <a:p>
            <a:pPr>
              <a:lnSpc>
                <a:spcPct val="150000"/>
              </a:lnSpc>
            </a:pPr>
            <a:endParaRPr lang="fr-FR" dirty="0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09B37895-BD60-4D92-BBAD-CB2CEFFD51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</a:p>
        </p:txBody>
      </p:sp>
    </p:spTree>
    <p:extLst>
      <p:ext uri="{BB962C8B-B14F-4D97-AF65-F5344CB8AC3E}">
        <p14:creationId xmlns:p14="http://schemas.microsoft.com/office/powerpoint/2010/main" val="38677637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B53B63C-D5EC-47DE-845D-B86C906B6C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660077"/>
          </a:xfrm>
        </p:spPr>
        <p:txBody>
          <a:bodyPr>
            <a:normAutofit fontScale="90000"/>
          </a:bodyPr>
          <a:lstStyle/>
          <a:p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Correction :</a:t>
            </a:r>
          </a:p>
        </p:txBody>
      </p:sp>
      <p:sp>
        <p:nvSpPr>
          <p:cNvPr id="7" name="Espace réservé du contenu 2">
            <a:extLst>
              <a:ext uri="{FF2B5EF4-FFF2-40B4-BE49-F238E27FC236}">
                <a16:creationId xmlns:a16="http://schemas.microsoft.com/office/drawing/2014/main" id="{56874CEF-5E01-4D9E-A1DF-747003FBB340}"/>
              </a:ext>
            </a:extLst>
          </p:cNvPr>
          <p:cNvSpPr txBox="1">
            <a:spLocks/>
          </p:cNvSpPr>
          <p:nvPr/>
        </p:nvSpPr>
        <p:spPr>
          <a:xfrm>
            <a:off x="1132189" y="3749033"/>
            <a:ext cx="10616211" cy="196112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70000"/>
              </a:lnSpc>
              <a:buFont typeface="Arial" panose="020B0604020202020204" pitchFamily="34" charset="0"/>
              <a:buNone/>
            </a:pPr>
            <a:r>
              <a:rPr lang="fr-FR" sz="3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fr-FR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Espace réservé du pied de page 9">
            <a:extLst>
              <a:ext uri="{FF2B5EF4-FFF2-40B4-BE49-F238E27FC236}">
                <a16:creationId xmlns:a16="http://schemas.microsoft.com/office/drawing/2014/main" id="{AE0370E8-A459-4456-985F-82CE46D66F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7DE0F27C-4534-4F6A-BAE0-2F43C05FF1AA}"/>
              </a:ext>
            </a:extLst>
          </p:cNvPr>
          <p:cNvSpPr txBox="1"/>
          <p:nvPr/>
        </p:nvSpPr>
        <p:spPr>
          <a:xfrm>
            <a:off x="562155" y="1201636"/>
            <a:ext cx="11082674" cy="64686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600"/>
              </a:spcAft>
            </a:pPr>
            <a:r>
              <a:rPr lang="fr-FR" sz="32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Il se plongeait vraiment dans la contemplation de son trésor.</a:t>
            </a:r>
          </a:p>
          <a:p>
            <a:pPr>
              <a:lnSpc>
                <a:spcPct val="200000"/>
              </a:lnSpc>
              <a:spcAft>
                <a:spcPts val="600"/>
              </a:spcAft>
            </a:pPr>
            <a:r>
              <a:rPr lang="fr-FR" sz="32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Toutefois, le jeune garçon était mélancolique.</a:t>
            </a:r>
          </a:p>
          <a:p>
            <a:pPr>
              <a:lnSpc>
                <a:spcPct val="200000"/>
              </a:lnSpc>
              <a:spcAft>
                <a:spcPts val="600"/>
              </a:spcAft>
            </a:pPr>
            <a:r>
              <a:rPr lang="fr-FR" sz="32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L’aviateur découvrait tout à coup que le garçon venait d’une autre planète.</a:t>
            </a:r>
          </a:p>
          <a:p>
            <a:pPr>
              <a:lnSpc>
                <a:spcPct val="200000"/>
              </a:lnSpc>
              <a:spcAft>
                <a:spcPts val="600"/>
              </a:spcAft>
            </a:pPr>
            <a:r>
              <a:rPr lang="fr-FR" sz="32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La planète semblait très petite.</a:t>
            </a:r>
          </a:p>
          <a:p>
            <a:pPr marL="0" indent="0">
              <a:lnSpc>
                <a:spcPct val="200000"/>
              </a:lnSpc>
              <a:spcAft>
                <a:spcPts val="600"/>
              </a:spcAft>
              <a:buNone/>
            </a:pPr>
            <a:endParaRPr lang="fr-FR" sz="4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959697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B53B63C-D5EC-47DE-845D-B86C906B6C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Les mots invariables de la semaine : </a:t>
            </a:r>
          </a:p>
        </p:txBody>
      </p:sp>
      <p:sp>
        <p:nvSpPr>
          <p:cNvPr id="7" name="Espace réservé du contenu 2">
            <a:extLst>
              <a:ext uri="{FF2B5EF4-FFF2-40B4-BE49-F238E27FC236}">
                <a16:creationId xmlns:a16="http://schemas.microsoft.com/office/drawing/2014/main" id="{56874CEF-5E01-4D9E-A1DF-747003FBB340}"/>
              </a:ext>
            </a:extLst>
          </p:cNvPr>
          <p:cNvSpPr txBox="1">
            <a:spLocks/>
          </p:cNvSpPr>
          <p:nvPr/>
        </p:nvSpPr>
        <p:spPr>
          <a:xfrm>
            <a:off x="1132189" y="3749033"/>
            <a:ext cx="10616211" cy="196112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70000"/>
              </a:lnSpc>
              <a:buFont typeface="Arial" panose="020B0604020202020204" pitchFamily="34" charset="0"/>
              <a:buNone/>
            </a:pPr>
            <a:r>
              <a:rPr lang="fr-FR" sz="3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fr-FR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Espace réservé du pied de page 9">
            <a:extLst>
              <a:ext uri="{FF2B5EF4-FFF2-40B4-BE49-F238E27FC236}">
                <a16:creationId xmlns:a16="http://schemas.microsoft.com/office/drawing/2014/main" id="{AE0370E8-A459-4456-985F-82CE46D66F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0F4D5AF3-F070-4E8B-AC13-AC2A7F8CBA8C}"/>
              </a:ext>
            </a:extLst>
          </p:cNvPr>
          <p:cNvSpPr txBox="1"/>
          <p:nvPr/>
        </p:nvSpPr>
        <p:spPr>
          <a:xfrm>
            <a:off x="1674640" y="1548143"/>
            <a:ext cx="4421360" cy="44034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800"/>
              </a:spcAft>
            </a:pPr>
            <a:r>
              <a:rPr lang="fr-FR" sz="28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tout à coup</a:t>
            </a:r>
          </a:p>
          <a:p>
            <a:pPr>
              <a:lnSpc>
                <a:spcPct val="150000"/>
              </a:lnSpc>
              <a:spcAft>
                <a:spcPts val="800"/>
              </a:spcAft>
            </a:pPr>
            <a:r>
              <a:rPr lang="fr-FR" sz="28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tout à fait</a:t>
            </a:r>
          </a:p>
          <a:p>
            <a:pPr>
              <a:lnSpc>
                <a:spcPct val="150000"/>
              </a:lnSpc>
              <a:spcAft>
                <a:spcPts val="800"/>
              </a:spcAft>
            </a:pPr>
            <a:r>
              <a:rPr lang="fr-FR" sz="28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toutefois</a:t>
            </a:r>
          </a:p>
          <a:p>
            <a:pPr>
              <a:lnSpc>
                <a:spcPct val="150000"/>
              </a:lnSpc>
              <a:spcAft>
                <a:spcPts val="800"/>
              </a:spcAft>
            </a:pPr>
            <a:r>
              <a:rPr lang="fr-FR" sz="28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très</a:t>
            </a:r>
          </a:p>
          <a:p>
            <a:pPr>
              <a:lnSpc>
                <a:spcPct val="150000"/>
              </a:lnSpc>
              <a:spcAft>
                <a:spcPts val="800"/>
              </a:spcAft>
            </a:pPr>
            <a:r>
              <a:rPr lang="fr-FR" sz="28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trop</a:t>
            </a:r>
          </a:p>
          <a:p>
            <a:pPr>
              <a:lnSpc>
                <a:spcPct val="150000"/>
              </a:lnSpc>
              <a:spcAft>
                <a:spcPts val="800"/>
              </a:spcAft>
            </a:pPr>
            <a:r>
              <a:rPr lang="fr-FR" sz="28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vers (direction)</a:t>
            </a:r>
          </a:p>
        </p:txBody>
      </p:sp>
    </p:spTree>
    <p:extLst>
      <p:ext uri="{BB962C8B-B14F-4D97-AF65-F5344CB8AC3E}">
        <p14:creationId xmlns:p14="http://schemas.microsoft.com/office/powerpoint/2010/main" val="6636025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 uiExpand="1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CA85E1D-ABEE-47A2-B366-C02B46AAE7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Je ramasse.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26F06A9D-0228-49DC-A25F-1023E846F6B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76116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Reprenez votre texte de lecture.</a:t>
            </a: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193FF8FE-7074-45C5-A0F3-73AC9A701D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5" name="Espace réservé du contenu 2">
            <a:extLst>
              <a:ext uri="{FF2B5EF4-FFF2-40B4-BE49-F238E27FC236}">
                <a16:creationId xmlns:a16="http://schemas.microsoft.com/office/drawing/2014/main" id="{78491118-1EF1-4AA5-A517-3CD6A806AE2C}"/>
              </a:ext>
            </a:extLst>
          </p:cNvPr>
          <p:cNvSpPr txBox="1">
            <a:spLocks/>
          </p:cNvSpPr>
          <p:nvPr/>
        </p:nvSpPr>
        <p:spPr>
          <a:xfrm>
            <a:off x="838200" y="2940550"/>
            <a:ext cx="10515600" cy="13306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Je vous chronomètre sur 1 minute.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BDE3C275-F63A-4AF6-89F0-4AFCA8BCACD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979944" y="1691857"/>
            <a:ext cx="1783682" cy="17836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Espace réservé du contenu 2">
            <a:extLst>
              <a:ext uri="{FF2B5EF4-FFF2-40B4-BE49-F238E27FC236}">
                <a16:creationId xmlns:a16="http://schemas.microsoft.com/office/drawing/2014/main" id="{1205B2D6-8040-4366-BF69-310387F94BD5}"/>
              </a:ext>
            </a:extLst>
          </p:cNvPr>
          <p:cNvSpPr txBox="1">
            <a:spLocks/>
          </p:cNvSpPr>
          <p:nvPr/>
        </p:nvSpPr>
        <p:spPr>
          <a:xfrm>
            <a:off x="674370" y="4220246"/>
            <a:ext cx="10792727" cy="2272629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En attendant votre tour, vous pouvez vous entrainer en silence, et vous travaillez la poésie. Vous pouvez colorier l’illustration, ou en faire une autre sur une feuille blanche.</a:t>
            </a:r>
          </a:p>
        </p:txBody>
      </p:sp>
      <p:pic>
        <p:nvPicPr>
          <p:cNvPr id="1028" name="Picture 4">
            <a:extLst>
              <a:ext uri="{FF2B5EF4-FFF2-40B4-BE49-F238E27FC236}">
                <a16:creationId xmlns:a16="http://schemas.microsoft.com/office/drawing/2014/main" id="{266ADA5F-74FF-49FD-9D9E-C7EBB407F07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662987" y="3685257"/>
            <a:ext cx="996699" cy="9966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679845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5" grpId="0"/>
      <p:bldP spid="7" grpId="0"/>
    </p:bldLst>
  </p:timing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15699</TotalTime>
  <Words>438</Words>
  <Application>Microsoft Office PowerPoint</Application>
  <PresentationFormat>Grand écran</PresentationFormat>
  <Paragraphs>105</Paragraphs>
  <Slides>14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9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14</vt:i4>
      </vt:variant>
    </vt:vector>
  </HeadingPairs>
  <TitlesOfParts>
    <vt:vector size="24" baseType="lpstr">
      <vt:lpstr>Agency FB</vt:lpstr>
      <vt:lpstr>Arial</vt:lpstr>
      <vt:lpstr>AvenirNext LT Pro Regular</vt:lpstr>
      <vt:lpstr>Bahnschrift</vt:lpstr>
      <vt:lpstr>Bauhaus 93</vt:lpstr>
      <vt:lpstr>Blackadder ITC</vt:lpstr>
      <vt:lpstr>Calibri</vt:lpstr>
      <vt:lpstr>Calibri Light</vt:lpstr>
      <vt:lpstr>CrayonL</vt:lpstr>
      <vt:lpstr>Thème Office</vt:lpstr>
      <vt:lpstr>date </vt:lpstr>
      <vt:lpstr>Rappel</vt:lpstr>
      <vt:lpstr>Aujourd’hui</vt:lpstr>
      <vt:lpstr>Présentation PowerPoint</vt:lpstr>
      <vt:lpstr>Présentation PowerPoint</vt:lpstr>
      <vt:lpstr>Correction.</vt:lpstr>
      <vt:lpstr>Correction :</vt:lpstr>
      <vt:lpstr>Les mots invariables de la semaine : </vt:lpstr>
      <vt:lpstr>Je ramasse.</vt:lpstr>
      <vt:lpstr>Ecoutons maintenant la suite de l’histoire.</vt:lpstr>
      <vt:lpstr>La prochaine fois</vt:lpstr>
      <vt:lpstr>Devoirs : </vt:lpstr>
      <vt:lpstr>Lecture mots rapide : chacun son tour</vt:lpstr>
      <vt:lpstr>Lecture mots rapide : chacun son tour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date</dc:title>
  <dc:creator>aline ledoux</dc:creator>
  <cp:lastModifiedBy>aline ledoux</cp:lastModifiedBy>
  <cp:revision>195</cp:revision>
  <dcterms:created xsi:type="dcterms:W3CDTF">2021-07-07T15:19:39Z</dcterms:created>
  <dcterms:modified xsi:type="dcterms:W3CDTF">2022-03-04T11:54:52Z</dcterms:modified>
</cp:coreProperties>
</file>