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43" r:id="rId2"/>
    <p:sldId id="257" r:id="rId3"/>
    <p:sldId id="281" r:id="rId4"/>
    <p:sldId id="718" r:id="rId5"/>
    <p:sldId id="705" r:id="rId6"/>
    <p:sldId id="324" r:id="rId7"/>
    <p:sldId id="714" r:id="rId8"/>
    <p:sldId id="323" r:id="rId9"/>
    <p:sldId id="279" r:id="rId10"/>
    <p:sldId id="715" r:id="rId11"/>
    <p:sldId id="267" r:id="rId12"/>
    <p:sldId id="732" r:id="rId13"/>
    <p:sldId id="733" r:id="rId14"/>
    <p:sldId id="313" r:id="rId15"/>
    <p:sldId id="321" r:id="rId16"/>
    <p:sldId id="647" r:id="rId17"/>
    <p:sldId id="510" r:id="rId18"/>
    <p:sldId id="389" r:id="rId19"/>
    <p:sldId id="512" r:id="rId20"/>
    <p:sldId id="728" r:id="rId21"/>
    <p:sldId id="521" r:id="rId22"/>
    <p:sldId id="272" r:id="rId23"/>
    <p:sldId id="273" r:id="rId24"/>
    <p:sldId id="741" r:id="rId25"/>
    <p:sldId id="740" r:id="rId26"/>
    <p:sldId id="742" r:id="rId27"/>
    <p:sldId id="743" r:id="rId28"/>
    <p:sldId id="744" r:id="rId29"/>
    <p:sldId id="745" r:id="rId30"/>
    <p:sldId id="746" r:id="rId31"/>
    <p:sldId id="747" r:id="rId32"/>
    <p:sldId id="748" r:id="rId33"/>
    <p:sldId id="749" r:id="rId34"/>
    <p:sldId id="750" r:id="rId35"/>
    <p:sldId id="523" r:id="rId36"/>
    <p:sldId id="751" r:id="rId37"/>
    <p:sldId id="752" r:id="rId38"/>
    <p:sldId id="753" r:id="rId39"/>
    <p:sldId id="609" r:id="rId40"/>
    <p:sldId id="610" r:id="rId41"/>
    <p:sldId id="611" r:id="rId42"/>
    <p:sldId id="612" r:id="rId4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04.502"/>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0 370,'25'2,"0"0,31 8,14 1,187 17,264 32,-402-50,204-7,-169-5,990 1,-1005-6,248-44,-27 0,840 6,-660 44,393 4,-117 26,-649-23,325 56,-275-26,0-9,276-1,-366-20,244 45,32 4,342-46,-231-11,85 63,-209-12,-198-35,262-15,-401-2,-1-3,-1-1,1-3,-1-2,-1-3,-1-1,0-3,54-29,-87 40,22-14,1 3,1 1,0 2,53-14,-44 19,16-4,1 2,76-4,-82 14,108-22,-139 15,-29 10,0-1,0 1,1 0,-1 0,0-1,0 1,0 0,0 0,0-1,0 1,0 0,0 0,0-1,0 1,0 0,0 0,0-1,0 1,0 0,-1 0,1-1,0 1,0 0,0 0,0-1,0 1,-1 0,1 0,0 0,0-1,0 1,0 0,-1 0,1 0,0 0,0 0,-1-1,1 1,0 0,0 0,-1 0,1 0,0 0,0 0,-1 0,1 0,0 0,-1 0,-58-10,-129 1,-85-7,-749-88,601 48,-181-10,106 61,-244-8,107-1,-54-3,-311 3,656 16,175-9,-179-32,-81-5,-422 39,458 9,-3320-5,3378 28,134-6,-479-7,669-14,0 0,0 1,0 0,0 1,0 0,0 0,0 1,1 0,-1 0,1 1,-9 5,-8 3,0-2</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7:48.648"/>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0 251,'1'-2,"-1"-1,1 1,0-1,-1 1,1-1,0 1,0 0,1-1,-1 1,0 0,1 0,-1 0,1 0,0 0,0 0,0 1,0-1,0 0,2 0,47-28,-40 25,299-127,-300 128,14-4,-1 0,1 2,0 1,43-3,98 7,-106 2,722 58,-259-20,-450-35,111 22,20 2,-191-27,1 0,-1 1,0 0,16 6,-26-8,-1 1,0-1,1 1,-1 0,0-1,1 1,-1 0,0 0,0 0,1 0,-1 0,0 0,0 0,0 0,-1 0,1 1,0-1,0 0,0 3,-1-3,0 1,0 0,0-1,0 1,-1 0,1-1,-1 1,1 0,-1-1,0 1,0-1,0 1,1-1,-1 1,-1-1,1 0,0 1,0-1,0 0,-1 0,1 0,-2 1,-9 7,0 0,-1-1,0-1,-1 0,-25 10,-82 21,107-34,-714 142,475-104,67-11,-324 13,101-27,230-6,139-9</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7:52.285"/>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27 310,'233'-15,"-47"2,941 7,-618 9,1873-3,-2157-15,-111 5,224-18,141-9,-431 32,1-2,49-13,-51 9,0 2,73-4,397-24,-302 17,-190 16,-60 3,-420-24,120 1,-1210 11,939 16,-334 16,-167-5,811-15,-169-15,47 0,390 15,-64-1,1 4,-154 23,180-13,3-1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51.187"/>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86 279,'1547'0,"-1351"-9,208-36,-36 1,144 23,-240 14,130-38,-58 3,-298 39,-33-1,-15 1,-27-2,-410-24,302 22,-1207-7,814 17,-369-3,800 4,-120 22,70-7,124-17,-20 2,-1 2,1 1,0 3,-47 16,66-13,7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55.780"/>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200 1,'6684'0,"-6644"1,1 2,-1 2,0 2,0 1,-1 2,0 2,60 27,-90-35,0 1,-1 1,1-1,-1 2,-1-1,1 1,-1 0,0 0,0 1,-1 0,0 0,-1 0,0 1,0 0,-1 0,0 0,0 1,-1 0,-1-1,1 1,0 15,-2-21,-2-1,1 1,0-1,-1 1,0-1,1 1,-1-1,-1 1,1-1,0 0,-1 1,0-1,0 0,0 0,0 0,0-1,-1 1,1 0,-1-1,1 0,-1 1,0-1,0 0,0 0,0-1,-5 3,-7 2,0 0,0-1,-1 0,-27 4,-37 2,-128 3,-89-18,267 3,-471-30,-12-1,-829 26,703 10,-1031-4,1543 0,0 6,0 5,-137 31,232-35,-371 75,292-64,-189 4,272-20,0 1,-46 10,-10 2,-94-3,106-14</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02.002"/>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1 154,'4'-4,"0"0,0 0,0 0,1 1,0-1,0 1,0 0,0 1,0-1,1 1,-1 0,11-2,-2-2,65-19,1 2,0 5,2 2,140-7,337 22,-177 33,81 1,1978-35,-2355 2</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05.190"/>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1 264,'2'-3,"1"0,0 1,0-1,1 1,-1 0,0 0,1 0,-1 1,1-1,-1 1,1-1,7 0,-5 0,57-18,1 4,93-13,140-2,-186 22,357-47,17-1,1 41,105 68,-228-14,1140 16,3562-59,-2768 7,-2002-16,-63 0,659 10,-552 5,-291 1,91 15,-107-11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10.221"/>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147 492,'125'0,"515"-17,-310-7,205-21,57 5,4 41,-238 3,1615-4,-1632-16,17 0,-102 17,-1700 42,447-22,649-24,-1672 3,1640 14,24-1,306-16,1-1,-1-3,-76-21,-50-7,118 29,35 5,0-1,0-1,1-1,-1-1,-35-14,56 19,1 0,0-1,-1 1,1-1,0 1,0-1,0 0,0 1,0-1,0 0,-1 0,2 0,-1 0,0 0,0 0,0 0,0 0,1 0,-1 0,0 0,1 0,-1-1,1 1,-1 0,1 0,0-3,0 2,1 1,0-1,0 0,0 1,1-1,-1 1,0-1,1 1,-1-1,1 1,-1 0,1 0,0 0,-1 0,1 0,0 0,0 0,-1 1,4-2,88-31,147-33,-152 44,61-11,2 6,188-9,314 25,700-10,-214 11,-680 13,-189-5,395 10,-538 2,242 51,-341-55,0 3,-1 0,27 14,-43-18,0 1,-1 0,1 1,-2 0,1 1,-1 0,0 0,-1 1,13 16,-5 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24.176"/>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1 1,'1638'0,"-1481"8,-1 6,172 39,112 13,-177-34,201 11,188-45,-630 2,-1-1,1-1,0-1,-1-1,0 0,0-2,0 0,0-2,24-12,-16 6,0 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26.640"/>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1 34,'0'-1,"0"1,0-1,1 0,-1 1,0-1,1 0,-1 1,0-1,1 0,-1 1,1-1,-1 1,1-1,-1 1,1-1,-1 1,1 0,-1-1,1 1,0 0,-1-1,1 1,0 0,-1 0,1-1,1 1,24-5,-22 5,114-11,181 7,-158 6,499-4,1310 6,-1573 9,-271-3,165 35,-201-33,0-3,0-3,1-3,76-7,-15 1,1618 2,-1724 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30.719"/>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0 339,'198'9,"-45"0,515-1,241 10,-412 24,49-2,170 8,725-36,-869-15,212-17,-434 8,257-53,-368 32,915-54,-49 19,-161 44,-623 27,-34-3,-544-1,-329 3,251 24,67-2,-911-11,727-16,-65 5,-490-5,390-41,3-39,14 1,136 39,-484 20,459 23,-119 2,54 41,395-26,-151 23,-79 8,138-16,157-16,-107 3,171-16,0 1,1 1,-39 12,-41 8,71-20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08.189"/>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1 33,'136'0,"713"-18,95 3,-588 18,1067-3,-1154 15,-27 1,-180-12,118 23,-115-15,93 7,25-19,-180 0,-1 0,1 0,-1 1,1-1,-1 0,1 1,-1 0,0 0,0-1,1 1,-1 1,0-1,4 3,-5-4,-1 1,0 0,1-1,-1 1,0-1,1 1,-1 0,0-1,0 1,1 0,-1 0,0-1,0 1,0 0,0-1,0 1,0 0,0 0,0-1,0 1,-1 0,1-1,0 1,0 0,-1-1,1 1,0 0,-1-1,0 2,-2 2,-1 0,1 0,-1-1,0 1,0-1,0 0,-1 0,1 0,-1-1,0 0,-9 4,-25 6,-1-2,0-2,-74 7,-131-10,-52 6,246-5,-460 36,-581-44,418-28,296 1,-136-4,43 35,422-2</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34.074"/>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168 402,'3558'0,"-3233"-16,-12 1,-282 13,-1-2,0 0,40-13,26-3,46-9,47-6,-178 34,61-6,0-3,108-29,-172 36,0 0,0 0,-1 0,1-1,9-7,-16 11,0-1,0 0,0 1,0-1,-1 0,1 0,0 0,0 0,-1 0,1 0,-1 0,1 0,-1 0,1 0,-1 0,0 0,1 0,-1 0,0-2,0 1,0 1,-1 0,1-1,-1 1,0 0,1-1,-1 1,0 0,0 0,0-1,1 1,-1 0,-1 0,1 0,0 0,0 0,0 1,0-1,-1 0,0 0,-13-7,1 1,-1 1,0 0,-1 1,-26-6,-91-9,44 8,-105-15,-1 9,-206 7,259 11,-678 33,234 2,-3-36,248-2,-670 3,962 3,0 2,-65 14,-18 3,11-6,-58 6,106-18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59.185"/>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0 125,'7012'0,"-6522"-30,-74 0,778 26,-624 7,554-3,-1102-2,0 0,0-2,-1 0,1-1,21-9,-17 5,1 2,38-6,-36 10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01.545"/>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0 247,'4083'0,"-3235"-60,19 29,-521 29,-166-9,181-35,-54 5,512-15,1234 59,-1985-3</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04.523"/>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1 94,'7753'0,"-7383"-29,-106 3,669 17,-539 12,69 0,555-7,-741-11,57-1,35 17,-338-1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08.338"/>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0 185,'212'-12,"-57"0,1113 2,-753 13,290-21,-226 3,310-27,-361 2,5 33,-226 4,177-11,126-1,1245 17,-1806 0,1 3,83 19,-79-12,96 7,42-20,-167 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10.435"/>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1 1,'1213'0,"-767"29,-136-3,486-18,-546-9,-174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8:39.459"/>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251 250,'4331'0,"-4200"-7,0-7,185-42,-65 9,144 6,-291 33,-91 7,3-1,1 1,0 0,-1 1,1 1,19 4,-33-5,0 1,0 0,1 0,-1 0,0 0,0 1,0-1,0 1,0 0,0 0,-1 0,1 0,-1 0,1 1,-1-1,0 1,0-1,0 1,0 0,0 0,-1 0,1 0,-1 0,0 0,0 0,0 1,0-1,-1 0,1 1,-1-1,0 0,0 5,-1 1,0 0,0 0,-1 0,-1 0,1-1,-2 1,1-1,-1 1,0-1,-1 0,1-1,-2 1,1-1,-1 0,0 0,-1-1,1 0,-14 10,6-6,0 0,-1-1,0-1,0 0,-1-2,1 1,-2-2,1 0,-27 4,26-6,-212 29,-274 4,-2103-39,2432-3,1-8,1-7,-229-58,-6 1,259 48,-1 8,0 5,-212 4,286 16,-49 0,109-4,-1 0,0-1,1 0,0-2,-22-6,34 9,1 0,-1 0,0-1,1 1,-1-1,1 1,-1-1,1 0,0 0,-3-3,4 5,1-1,-1 0,1 1,0-1,-1 0,1 0,0 0,-1 1,1-1,0 0,0 0,0 0,0 0,0 1,0-1,0 0,0 0,0 0,0 0,0 0,0 1,1-1,-1-2,3 0,-1 0,1 0,-1 1,1-1,0 1,0-1,0 1,0 0,1 0,-1 0,0 0,1 1,-1-1,8-1,70-20,1 3,0 4,139-9,261 15,-417 10,3233 5,-3229-5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13.561"/>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1 95,'710'53,"-471"-27,327 42,-74-7,-314-49,192-13,-176-2,-59 3,128-2,-238-1,1-2,-1 0,0-1,46-19,16-4,36 0,238-27,-354 55,0 0,0 0,0-1,-1 0,1-1,-1 0,8-3,-14 6,1-1,0 1,0-1,0 1,0-1,0 1,0-1,-1 1,1-1,0 0,-1 0,1 1,0-1,-1 0,1 0,-1 0,1 1,-1-1,1 0,-1 0,0 0,1 0,-1 0,0 0,0 0,0 0,0 0,0 0,0 0,0 0,0 0,0 0,0 0,0 0,-1 0,1 0,0 0,-1 0,1 0,-1 1,1-1,-1 0,1 0,-1 0,0 1,1-1,-1 0,0 0,0 1,1-1,-1 1,0-1,0 1,0-1,0 1,-1-1,-7-4,-1-1,1 2,-1-1,0 1,0 1,-21-5,-71-6,62 10,-449-30,-7 33,321 3,-271 15,-17 0,-596-19,1023 2</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16.872"/>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1 32,'12535'0,"-12304"-15,0-1,566 51,-397 15,-189-21,-147-21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19.937"/>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0 493,'183'-4,"229"-34,1064-99,8 95,634 44,-744 3,8338-5,-8838-65,-501 26,234-29,-257 27,705-25,4544 71,-3285-7,-2282 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12.424"/>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0 311,'65'2,"69"13,-47-4,797 83,-345-24,-170-20,-323-44,695 55,210-65,-794-3,196-35,-167 17,174-40,-229 37,255-21,406 47,-365 6,944-4,-789 45,-35 0,-509-45,0-2,0-1,-1-2,0-1,61-20,64-25,3 7,1 7,327-29,534 78,-651 3,-211-12,-47-2,0 4,120 23,-152-15,139 4,89-19,-117-1,-116 2,94 2,-160 2,-19 0,-28 2,-917 51,-5-74,540-1,-602-13,936 32,-735-5,8-48,437 8,-554-53,57 28,148 10,558 53,-214 16,-146 52,377-42,-81 14,-222 25,305-43,-1118 39,840-57,-575 6,699 25,158-11,56-8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22.825"/>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0 307,'14911'0,"-14258"-15,-277 3,88-34,-68 3,989 5,-1029 40,666-3,-432-44,-37 0,842 40,-722 9,1616-4,-1874-19,-267 10,154 5,-103 3,-175 1,-18 1,1-1,-1 0,1 0,-1 0,1-1,-1 0,1-1,-1 1,1-1,-1 0,11-6,-9-5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25.795"/>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0 337,'5605'0,"-4285"-55,-185 13,0 42,-558 3,-82 0,807-11,-526-50,165-3,273 61,846-16,31 2,-1304 17,-543-2,232-2,-1-35,-155 1,2 14,507 32,-334 41,159 7,149-88,-174-4,-1 32,-459 2,194 29,-124-4,-133-14,176 43,-198-36,88 10,-97-20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28.476"/>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0 124,'853'42,"-10"49,-642-67,99 0,394-20,-315-27,380-72,-581 64,-16 3,243-13,37 38,232-9,382-2,-668 16,500-2,-831-3,-1-2,61-14,13-2,160 5,-256 16</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31.871"/>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0 400,'69'-9,"-15"0,645-5,-482 15,-102-1,1396-17,1030-30,2 48,-1016 2,468-3,-1880-1,1-5,-1-4,148-34,-121 10,496-92,225 66,6 57,-652 4,4767 7,-4824-8,728-16,-140 1,2129 12,-1478 5,-996 17,-370-15,-33-4,0 0,-1 0,1 1,0-1,0 0,0 0,0 0,0 0,1 0,-1 0,0 0,0 0,0 0,0 1,0-1,0 0,0 0,0 0,0 0,0 0,0 0,0 0,0 0,0 0,0 0,0 0,0 0,0 0,0 0,1 1,-1-1,0 0,-46-1,-16-4</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36.850"/>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103 524,'18'0,"536"11,702 39,-754-34,1949 32,10-48,-1103-3,400-73,-426-49,-620 57,182-21,-350 24,487-53,1 47,455 66,-715 11,4275-6,-4314-17,-15 1,-484 15,366 4,-582-2,11-1,0 2,33 7,-55-8,1 1,-1-1,-1 2,1-1,0 1,-1 0,1 1,-1-1,0 1,0 0,0 1,-1-1,10 12,-8-9,0 2,-1-1,0 1,0 0,5 11,-10-18,0-1,-1 1,1 0,0-1,-1 1,1 0,-1 0,0-1,1 1,-1 0,0 0,0 0,0-1,-1 1,1 0,0 0,-1-1,1 1,-1 0,1 0,-1-1,0 1,0 0,1-1,-1 1,0-1,-1 1,1-1,0 0,0 0,-2 2,-14 7,0-1,0-1,0 0,-1-2,0 0,-1-1,-28 5,20-4,-689 149,490-106,-1-10,-278 13,107-25,-231 10,-248-31,3-40,597 10,-226-12,-718 31,651 8,-4876-3,4692-16,71 1,-112 18,-414-6,666-27,269 11,-584-66,3-45,443 86,42 7,80-4,-473-4,-1615 48,2253 3,-201 35,189-20,-146 5,-35-12,-113 1,100 0,53-1,-230-13,263-2,211 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39.386"/>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0 279,'10143'0,"-9389"-15,30-1,-140 19,1159-10,-1156-21,172-2,-312 32,231-3,-119-62,-224 13,452 8,0 42,-374 3,2139-3,-2094 16,-44-1,-310-14,789-4,-575-25,-23 0,846 21,-654 10,76-3,-561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43.255"/>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0 371,'795'18,"572"30,5-52,-569-26,-5 1,404 25,-961 5,213-15,-100 0,424 13,63-2,-345-37,-135 5,-17 13,870-35,-856 59,600-26,-819 12,301-38,-312 32,246-3,-276 17,113-19,18-2,480 16,-464 11,341 30,-7-1,439-56,136 16,-674 12,3252-3,-2165 102,-723-80,-554-25,-118 3,-129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9:46.661"/>
    </inkml:context>
    <inkml:brush xml:id="br0">
      <inkml:brushProperty name="width" value="0.4" units="cm"/>
      <inkml:brushProperty name="height" value="0.8" units="cm"/>
      <inkml:brushProperty name="color" value="#A9D8FF"/>
      <inkml:brushProperty name="tip" value="rectangle"/>
      <inkml:brushProperty name="rasterOp" value="maskPen"/>
      <inkml:brushProperty name="ignorePressure" value="1"/>
    </inkml:brush>
  </inkml:definitions>
  <inkml:trace contextRef="#ctx0" brushRef="#br0">0 94,'3250'0,"-2787"-29,-121 3,859 16,-737 13,227-4,621 4,-695 11,79 1,215-15,221 2,-594 13,136 0,3442-16,-3946-6,319-57,-395 53,136 1,-209 9,54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16.302"/>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16 160,'0'-2,"0"0,-1 0,1 0,0 0,0 0,0 0,0 0,1 1,-1-1,1 0,-1 0,1 0,-1 0,1 0,0 1,0-1,0 0,0 1,0-1,0 0,1 1,-1 0,0-1,1 1,-1 0,1 0,0-1,-1 1,1 0,0 1,-1-1,1 0,0 0,0 1,0-1,3 1,66-21,2 3,0 3,111-7,359-8,6 33,-190 1,-65-6,369 10,-362 18,105 4,97-31,97 2,-576 0,125 10,-134-9,0 1,-1 0,1 1,-1 1,0 0,0 1,20 11,-31-15,0-1,0 1,-1 0,1 0,-1 0,0 0,1 1,-1-1,0 1,0-1,-1 1,1 0,1 3,-2-5,-1 1,0-1,0 0,1 1,-1-1,0 1,0-1,-1 0,1 1,0-1,0 0,-1 1,1-1,0 0,-1 1,1-1,-1 0,0 0,1 0,-1 1,-2 1,-2 2,-1 0,0-1,0 1,0-1,-1-1,1 1,-1-1,0 0,0 0,-8 1,-38 11,-1-3,0-2,-92 4,-175-11,206-5,-446 2,-322-5,533-10,-118-2,-1163 18,1599 1,0 2,0 1,-53 15,4-1,49-12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21.895"/>
    </inkml:context>
    <inkml:brush xml:id="br0">
      <inkml:brushProperty name="width" value="0.4" units="cm"/>
      <inkml:brushProperty name="height" value="0.8" units="cm"/>
      <inkml:brushProperty name="color" value="#A2D762"/>
      <inkml:brushProperty name="tip" value="rectangle"/>
      <inkml:brushProperty name="rasterOp" value="maskPen"/>
      <inkml:brushProperty name="ignorePressure" value="1"/>
    </inkml:brush>
  </inkml:definitions>
  <inkml:trace contextRef="#ctx0" brushRef="#br0">18 249,'306'-2,"716"23,-753 9,43 4,737-22,-608-16,-31 3,1249 20,-1405-11,264 15,-189-1,394 43,-387-24,446-1,-489-39,490-6,-725 1,1-3,-2-2,1-3,91-32,-104 32,1 1,0 3,69-5,144 8,-216 5,-14 1,-14 0,-1-1,0-1,0 0,18-4,-27 4,-1 0,1-1,-1 0,1 0,-1 0,0 0,0-1,0 0,0 0,-1 0,1 0,-1 0,1-1,-1 0,0 1,3-7,58-82,-63 91,0 1,0-1,-1 0,1 0,0 0,-1 0,1 0,0 0,-1 0,1 0,-1 0,0 0,1 0,-1 0,0 0,1 0,-1 0,0-1,0 1,0 0,0 0,0 0,-1 0,1 0,0 0,0-1,-1 1,1 0,0 0,-1 0,1 0,-1 0,0 0,1 0,-1 0,0 1,1-1,-1 0,0 0,0 0,0 1,0-1,0 0,0 1,0-1,0 1,0-1,0 1,0 0,0-1,-2 1,-9-4,-1 1,1 1,-25-2,33 4,-200-8,-281 25,85 1,-1263-18,958-30,-183-2,-626 33,1042-32,53 0,-214-29,77 4,-478 48,585 11,-157-4,573 4,1 1,-1 1,1 2,0 1,-41 16,54-18,-197 84,164-74,4-5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40.407"/>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 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6:43.737"/>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0 93,'4'-3,"0"1,0 0,0 0,0 0,0 1,0 0,1-1,-1 2,0-1,1 0,-1 1,7 0,3-1,694-42,-633 40,172-9,201-4,345 16,-749 2,56 10,-23-1,10-2,0 5,-1 3,151 51,-188-54,1-2,0-2,97 6,-48-6,-11-3,-60-6,0 1,0 1,0 2,42 11,-53-5,-17-11,0 0,0 1,0-1,1 0,-1 1,0-1,0 0,0 1,0-1,0 0,0 1,-1-1,1 0,0 1,0-1,0 0,0 0,0 1,0-1,0 0,-1 1,1-1,0 0,0 0,0 1,-1-1,1 0,0 0,0 0,-1 1,1-1,0 0,-1 0,-37 13,-71-2,-193-5,195-7,-391-9,5-41,359 33,-156-2,-134 21,172 2,196-4,22 0,-54 4,78-2,0 1,0 0,0 1,0 0,1 0,-1 1,1 0,0 1,-14 9,12-5,-1 0,-1 0,1-1,-1-1,0 0,-1-1,0 0,0-1,0-1,0 0,-25 3,-186-4,167-4,-12 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7:41.618"/>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0 488,'7748'0,"-7315"-31,-65 2,651 24,-530 8,183-3,-901-1,-306 4,115 41,36-2,349-40,-965 32,703-36,-469 9,372 31,13-1,-762-23,718-17,-2978 2,2998-15,-30 0,430 16,-19 1,-1-2,-44-6,60 5,0 0,0-1,0 0,1-1,-1 0,1 0,0-1,0 0,1 0,-13-12,-1-5,2 0,0-2,2 0,0-1,2 0,1-1,-19-51,31 74,1 1,0-1,1 1,-1-1,0 1,1-1,-1 0,1 1,0-1,0 0,0 1,0-1,1 0,-1 1,1-1,-1 1,1-1,0 1,0-1,0 1,0-1,0 1,1 0,-1 0,1 0,0-1,-1 1,1 1,0-1,0 0,0 0,0 1,3-2,7-4,0 2,0-1,0 1,0 1,22-5,55-8,152-10,-101 14,600-30,6 44,-275 3,58-1,567-7,-703-26,18-1,513 3,238 61,-342 33,6-42,-747-25,810 18,-173-3,-519-16,-169 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3T05:47:45.708"/>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1 189,'306'-16,"-33"1,99 14,592-34,9-25,5 60,-406 4,2938-4,-3413-4,0-4,125-27,-176 27,0 2,87 1,-103 6,-1 2,0 0,-1 2,1 2,47 16,-70-21,-1 0,1 1,-1-1,0 1,0 1,0-1,0 1,0-1,-1 1,0 1,0-1,0 1,0-1,-1 1,1 0,-1 0,-1 1,1-1,-1 1,0-1,0 1,0 0,-1 0,0-1,0 1,0 0,-1 0,0 0,0 0,-1 0,0 0,0 0,0 0,0 0,-1 0,0-1,0 1,-1-1,0 0,-3 6,-4 1,0 0,-1-1,-1 0,0-1,0 0,-1-1,0 0,-1-1,1-1,-2 0,1 0,-1-2,0 0,-27 5,-15 0,-1-3,-96 0,117-6,-791-1,364-3,-645 3,900 18,112-7,-210 27,-259 18,-417-53,472-7,-541 4,877 8,-271 48,379-46,-288 35,68-17,141-18,-23 18,120-17,0-2,-58 2,55-9,16 1,0-2,0-1,0-2,0-1,-52-12,84 14,0-1,0 1,0-1,0 0,1 0,-1 0,1 0,0-1,-1 0,1 1,-3-5,-6-10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03/03/2022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3962568D-9326-4A86-9513-E8F629BA4C14}" type="datetime1">
              <a:rPr lang="fr-FR" smtClean="0"/>
              <a:t>03/03/2022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84A41041-3C0B-49F3-B879-5E7F3433B57E}" type="datetime1">
              <a:rPr lang="fr-FR" smtClean="0"/>
              <a:t>03/03/2022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8453094D-F674-4BC8-BE0A-54CC0DEF3FF4}" type="datetime1">
              <a:rPr lang="fr-FR" smtClean="0"/>
              <a:t>03/03/2022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BD0AEA0-2B95-458B-B50D-926B05C303B8}" type="datetime1">
              <a:rPr lang="fr-FR" smtClean="0"/>
              <a:t>03/03/2022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D38CA2C9-BD0B-4C98-A3A3-D7042E4CDC18}" type="datetime1">
              <a:rPr lang="fr-FR" smtClean="0"/>
              <a:t>03/03/2022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43779A6A-EECA-454E-B997-2B148253804C}" type="datetime1">
              <a:rPr lang="fr-FR" smtClean="0"/>
              <a:t>03/03/2022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486D56BC-79E2-4336-8658-3FFC6E7D1EBF}" type="datetime1">
              <a:rPr lang="fr-FR" smtClean="0"/>
              <a:t>03/03/2022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4A2DA703-CF0E-49E3-BAAF-83CC48196FC4}" type="datetime1">
              <a:rPr lang="fr-FR" smtClean="0"/>
              <a:t>03/03/2022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BC68439B-424A-4BAD-91C3-81523F02FD53}" type="datetime1">
              <a:rPr lang="fr-FR" smtClean="0"/>
              <a:t>03/03/2022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FD4201BA-8653-4DD3-9169-F0F36E35E892}" type="datetime1">
              <a:rPr lang="fr-FR" smtClean="0"/>
              <a:t>03/03/2022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FB06D90B-E2D3-46A4-9F3D-40A6F364E113}" type="datetime1">
              <a:rPr lang="fr-FR" smtClean="0"/>
              <a:t>03/03/2022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F3D9BB-8EB1-4914-BEA7-0DCFC08ABCEA}" type="datetime1">
              <a:rPr lang="fr-FR" smtClean="0"/>
              <a:t>03/03/2022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23.png"/><Relationship Id="rId18" Type="http://schemas.openxmlformats.org/officeDocument/2006/relationships/customXml" Target="../ink/ink9.xml"/><Relationship Id="rId26" Type="http://schemas.openxmlformats.org/officeDocument/2006/relationships/customXml" Target="../ink/ink13.xml"/><Relationship Id="rId3" Type="http://schemas.openxmlformats.org/officeDocument/2006/relationships/image" Target="../media/image18.png"/><Relationship Id="rId21" Type="http://schemas.openxmlformats.org/officeDocument/2006/relationships/image" Target="../media/image27.png"/><Relationship Id="rId7" Type="http://schemas.openxmlformats.org/officeDocument/2006/relationships/image" Target="../media/image20.png"/><Relationship Id="rId12" Type="http://schemas.openxmlformats.org/officeDocument/2006/relationships/customXml" Target="../ink/ink6.xml"/><Relationship Id="rId17" Type="http://schemas.openxmlformats.org/officeDocument/2006/relationships/image" Target="../media/image14.png"/><Relationship Id="rId25" Type="http://schemas.openxmlformats.org/officeDocument/2006/relationships/image" Target="../media/image29.png"/><Relationship Id="rId2" Type="http://schemas.openxmlformats.org/officeDocument/2006/relationships/customXml" Target="../ink/ink1.xml"/><Relationship Id="rId16" Type="http://schemas.openxmlformats.org/officeDocument/2006/relationships/customXml" Target="../ink/ink8.xml"/><Relationship Id="rId20" Type="http://schemas.openxmlformats.org/officeDocument/2006/relationships/customXml" Target="../ink/ink10.xml"/><Relationship Id="rId1" Type="http://schemas.openxmlformats.org/officeDocument/2006/relationships/slideLayout" Target="../slideLayouts/slideLayout2.xml"/><Relationship Id="rId6" Type="http://schemas.openxmlformats.org/officeDocument/2006/relationships/customXml" Target="../ink/ink3.xml"/><Relationship Id="rId11" Type="http://schemas.openxmlformats.org/officeDocument/2006/relationships/image" Target="../media/image22.png"/><Relationship Id="rId24" Type="http://schemas.openxmlformats.org/officeDocument/2006/relationships/customXml" Target="../ink/ink12.xml"/><Relationship Id="rId5" Type="http://schemas.openxmlformats.org/officeDocument/2006/relationships/image" Target="../media/image19.png"/><Relationship Id="rId15" Type="http://schemas.openxmlformats.org/officeDocument/2006/relationships/image" Target="../media/image24.png"/><Relationship Id="rId23" Type="http://schemas.openxmlformats.org/officeDocument/2006/relationships/image" Target="../media/image28.png"/><Relationship Id="rId10" Type="http://schemas.openxmlformats.org/officeDocument/2006/relationships/customXml" Target="../ink/ink5.xml"/><Relationship Id="rId19" Type="http://schemas.openxmlformats.org/officeDocument/2006/relationships/image" Target="../media/image26.png"/><Relationship Id="rId4" Type="http://schemas.openxmlformats.org/officeDocument/2006/relationships/customXml" Target="../ink/ink2.xml"/><Relationship Id="rId9" Type="http://schemas.openxmlformats.org/officeDocument/2006/relationships/image" Target="../media/image21.png"/><Relationship Id="rId14" Type="http://schemas.openxmlformats.org/officeDocument/2006/relationships/customXml" Target="../ink/ink7.xml"/><Relationship Id="rId22" Type="http://schemas.openxmlformats.org/officeDocument/2006/relationships/customXml" Target="../ink/ink11.xml"/><Relationship Id="rId27" Type="http://schemas.openxmlformats.org/officeDocument/2006/relationships/image" Target="../media/image30.png"/></Relationships>
</file>

<file path=ppt/slides/_rels/slide32.xml.rels><?xml version="1.0" encoding="UTF-8" standalone="yes"?>
<Relationships xmlns="http://schemas.openxmlformats.org/package/2006/relationships"><Relationship Id="rId8" Type="http://schemas.openxmlformats.org/officeDocument/2006/relationships/customXml" Target="../ink/ink17.xml"/><Relationship Id="rId13" Type="http://schemas.openxmlformats.org/officeDocument/2006/relationships/image" Target="../media/image36.png"/><Relationship Id="rId18" Type="http://schemas.openxmlformats.org/officeDocument/2006/relationships/customXml" Target="../ink/ink22.xml"/><Relationship Id="rId3" Type="http://schemas.openxmlformats.org/officeDocument/2006/relationships/image" Target="../media/image31.png"/><Relationship Id="rId21" Type="http://schemas.openxmlformats.org/officeDocument/2006/relationships/image" Target="../media/image40.png"/><Relationship Id="rId7" Type="http://schemas.openxmlformats.org/officeDocument/2006/relationships/image" Target="../media/image33.png"/><Relationship Id="rId12" Type="http://schemas.openxmlformats.org/officeDocument/2006/relationships/customXml" Target="../ink/ink19.xml"/><Relationship Id="rId17" Type="http://schemas.openxmlformats.org/officeDocument/2006/relationships/image" Target="../media/image38.png"/><Relationship Id="rId25" Type="http://schemas.openxmlformats.org/officeDocument/2006/relationships/image" Target="../media/image42.png"/><Relationship Id="rId2" Type="http://schemas.openxmlformats.org/officeDocument/2006/relationships/customXml" Target="../ink/ink14.xml"/><Relationship Id="rId16" Type="http://schemas.openxmlformats.org/officeDocument/2006/relationships/customXml" Target="../ink/ink21.xml"/><Relationship Id="rId20" Type="http://schemas.openxmlformats.org/officeDocument/2006/relationships/customXml" Target="../ink/ink23.xml"/><Relationship Id="rId1" Type="http://schemas.openxmlformats.org/officeDocument/2006/relationships/slideLayout" Target="../slideLayouts/slideLayout2.xml"/><Relationship Id="rId6" Type="http://schemas.openxmlformats.org/officeDocument/2006/relationships/customXml" Target="../ink/ink16.xml"/><Relationship Id="rId11" Type="http://schemas.openxmlformats.org/officeDocument/2006/relationships/image" Target="../media/image35.png"/><Relationship Id="rId24" Type="http://schemas.openxmlformats.org/officeDocument/2006/relationships/customXml" Target="../ink/ink25.xml"/><Relationship Id="rId5" Type="http://schemas.openxmlformats.org/officeDocument/2006/relationships/image" Target="../media/image32.png"/><Relationship Id="rId15" Type="http://schemas.openxmlformats.org/officeDocument/2006/relationships/image" Target="../media/image37.png"/><Relationship Id="rId23" Type="http://schemas.openxmlformats.org/officeDocument/2006/relationships/image" Target="../media/image41.png"/><Relationship Id="rId10" Type="http://schemas.openxmlformats.org/officeDocument/2006/relationships/customXml" Target="../ink/ink18.xml"/><Relationship Id="rId19" Type="http://schemas.openxmlformats.org/officeDocument/2006/relationships/image" Target="../media/image39.png"/><Relationship Id="rId4" Type="http://schemas.openxmlformats.org/officeDocument/2006/relationships/customXml" Target="../ink/ink15.xml"/><Relationship Id="rId9" Type="http://schemas.openxmlformats.org/officeDocument/2006/relationships/image" Target="../media/image34.png"/><Relationship Id="rId14" Type="http://schemas.openxmlformats.org/officeDocument/2006/relationships/customXml" Target="../ink/ink20.xml"/><Relationship Id="rId22" Type="http://schemas.openxmlformats.org/officeDocument/2006/relationships/customXml" Target="../ink/ink24.xml"/></Relationships>
</file>

<file path=ppt/slides/_rels/slide33.xml.rels><?xml version="1.0" encoding="UTF-8" standalone="yes"?>
<Relationships xmlns="http://schemas.openxmlformats.org/package/2006/relationships"><Relationship Id="rId8" Type="http://schemas.openxmlformats.org/officeDocument/2006/relationships/customXml" Target="../ink/ink29.xml"/><Relationship Id="rId13"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5.png"/><Relationship Id="rId12" Type="http://schemas.openxmlformats.org/officeDocument/2006/relationships/customXml" Target="../ink/ink31.xml"/><Relationship Id="rId2" Type="http://schemas.openxmlformats.org/officeDocument/2006/relationships/customXml" Target="../ink/ink26.xml"/><Relationship Id="rId1" Type="http://schemas.openxmlformats.org/officeDocument/2006/relationships/slideLayout" Target="../slideLayouts/slideLayout2.xml"/><Relationship Id="rId6" Type="http://schemas.openxmlformats.org/officeDocument/2006/relationships/customXml" Target="../ink/ink28.xml"/><Relationship Id="rId11" Type="http://schemas.openxmlformats.org/officeDocument/2006/relationships/image" Target="../media/image47.png"/><Relationship Id="rId5" Type="http://schemas.openxmlformats.org/officeDocument/2006/relationships/image" Target="../media/image44.png"/><Relationship Id="rId15" Type="http://schemas.openxmlformats.org/officeDocument/2006/relationships/image" Target="../media/image49.png"/><Relationship Id="rId10" Type="http://schemas.openxmlformats.org/officeDocument/2006/relationships/customXml" Target="../ink/ink30.xml"/><Relationship Id="rId4" Type="http://schemas.openxmlformats.org/officeDocument/2006/relationships/customXml" Target="../ink/ink27.xml"/><Relationship Id="rId9" Type="http://schemas.openxmlformats.org/officeDocument/2006/relationships/image" Target="../media/image46.png"/><Relationship Id="rId14" Type="http://schemas.openxmlformats.org/officeDocument/2006/relationships/customXml" Target="../ink/ink32.xml"/></Relationships>
</file>

<file path=ppt/slides/_rels/slide34.xml.rels><?xml version="1.0" encoding="UTF-8" standalone="yes"?>
<Relationships xmlns="http://schemas.openxmlformats.org/package/2006/relationships"><Relationship Id="rId8" Type="http://schemas.openxmlformats.org/officeDocument/2006/relationships/customXml" Target="../ink/ink36.xml"/><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customXml" Target="../ink/ink33.xml"/><Relationship Id="rId1" Type="http://schemas.openxmlformats.org/officeDocument/2006/relationships/slideLayout" Target="../slideLayouts/slideLayout2.xml"/><Relationship Id="rId6" Type="http://schemas.openxmlformats.org/officeDocument/2006/relationships/customXml" Target="../ink/ink35.xml"/><Relationship Id="rId11" Type="http://schemas.openxmlformats.org/officeDocument/2006/relationships/image" Target="../media/image54.png"/><Relationship Id="rId5" Type="http://schemas.openxmlformats.org/officeDocument/2006/relationships/image" Target="../media/image51.png"/><Relationship Id="rId10" Type="http://schemas.openxmlformats.org/officeDocument/2006/relationships/customXml" Target="../ink/ink37.xml"/><Relationship Id="rId4" Type="http://schemas.openxmlformats.org/officeDocument/2006/relationships/customXml" Target="../ink/ink34.xml"/><Relationship Id="rId9" Type="http://schemas.openxmlformats.org/officeDocument/2006/relationships/image" Target="../media/image53.png"/></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29 et 30</a:t>
            </a:r>
          </a:p>
          <a:p>
            <a:r>
              <a:rPr lang="fr-FR" sz="4800" dirty="0">
                <a:latin typeface="Arial" panose="020B0604020202020204" pitchFamily="34" charset="0"/>
                <a:cs typeface="Arial" panose="020B0604020202020204" pitchFamily="34" charset="0"/>
              </a:rPr>
              <a:t>Le petit Prince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pic>
        <p:nvPicPr>
          <p:cNvPr id="4" name="Image 3">
            <a:extLst>
              <a:ext uri="{FF2B5EF4-FFF2-40B4-BE49-F238E27FC236}">
                <a16:creationId xmlns:a16="http://schemas.microsoft.com/office/drawing/2014/main" id="{2DFA2D1C-7A45-487A-992D-D0609BED7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41782" y="1831970"/>
            <a:ext cx="3198880" cy="456914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161826"/>
            <a:ext cx="11353800" cy="4438874"/>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Mais il ne me répondit pas.</a:t>
            </a:r>
          </a:p>
          <a:p>
            <a:pPr marL="0" indent="0">
              <a:lnSpc>
                <a:spcPct val="200000"/>
              </a:lnSpc>
              <a:buNone/>
            </a:pPr>
            <a:r>
              <a:rPr lang="fr-FR" sz="3200" dirty="0">
                <a:latin typeface="Arial" panose="020B0604020202020204" pitchFamily="34" charset="0"/>
                <a:cs typeface="Arial" panose="020B0604020202020204" pitchFamily="34" charset="0"/>
              </a:rPr>
              <a:t>Il hochait la tête doucement tout en regardant mon avion :</a:t>
            </a:r>
          </a:p>
          <a:p>
            <a:pPr marL="0" indent="0">
              <a:lnSpc>
                <a:spcPct val="200000"/>
              </a:lnSpc>
              <a:buNone/>
            </a:pPr>
            <a:r>
              <a:rPr lang="fr-FR" sz="3200" dirty="0">
                <a:latin typeface="Arial" panose="020B0604020202020204" pitchFamily="34" charset="0"/>
                <a:cs typeface="Arial" panose="020B0604020202020204" pitchFamily="34" charset="0"/>
              </a:rPr>
              <a:t>- C'est vrai que, là-dessus, tu ne peux pas venir de bien loin...</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62992C0E-F681-4B1B-AF3E-70370C9AEB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224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81000" y="628011"/>
            <a:ext cx="10315074" cy="5339652"/>
          </a:xfrm>
        </p:spPr>
        <p:txBody>
          <a:bodyPr>
            <a:normAutofit/>
          </a:bodyPr>
          <a:lstStyle/>
          <a:p>
            <a:pPr marL="0" indent="0">
              <a:lnSpc>
                <a:spcPct val="200000"/>
              </a:lnSpc>
              <a:buNone/>
            </a:pPr>
            <a:r>
              <a:rPr lang="fr-FR" dirty="0">
                <a:latin typeface="Arial" panose="020B0604020202020204" pitchFamily="34" charset="0"/>
                <a:cs typeface="Arial" panose="020B0604020202020204" pitchFamily="34" charset="0"/>
              </a:rPr>
              <a:t>Et il s'enfonça dans une rêverie qui dura longtemps. Puis, sortant mon mouton de sa poche, il se plongea dans la contemplation de son trésor.</a:t>
            </a:r>
          </a:p>
          <a:p>
            <a:pPr marL="0" indent="0">
              <a:lnSpc>
                <a:spcPct val="200000"/>
              </a:lnSpc>
              <a:buNone/>
            </a:pPr>
            <a:r>
              <a:rPr lang="fr-FR" dirty="0">
                <a:latin typeface="Arial" panose="020B0604020202020204" pitchFamily="34" charset="0"/>
                <a:cs typeface="Arial" panose="020B0604020202020204" pitchFamily="34" charset="0"/>
              </a:rPr>
              <a:t>Vous imaginez combien j'avais pu être intrigué par cette demi confidence sur "les autres planètes". Je m'efforçai donc d'en savoir plus long :</a:t>
            </a:r>
          </a:p>
          <a:p>
            <a:pPr marL="0" indent="0">
              <a:lnSpc>
                <a:spcPct val="20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75220" y="192224"/>
            <a:ext cx="383906" cy="643971"/>
          </a:xfrm>
          <a:prstGeom prst="rect">
            <a:avLst/>
          </a:prstGeom>
        </p:spPr>
      </p:pic>
      <p:sp>
        <p:nvSpPr>
          <p:cNvPr id="6" name="ZoneTexte 5">
            <a:extLst>
              <a:ext uri="{FF2B5EF4-FFF2-40B4-BE49-F238E27FC236}">
                <a16:creationId xmlns:a16="http://schemas.microsoft.com/office/drawing/2014/main" id="{D9C09009-B088-4162-94A1-18F05F17C39C}"/>
              </a:ext>
            </a:extLst>
          </p:cNvPr>
          <p:cNvSpPr txBox="1"/>
          <p:nvPr/>
        </p:nvSpPr>
        <p:spPr>
          <a:xfrm>
            <a:off x="481263" y="258679"/>
            <a:ext cx="3043990" cy="369332"/>
          </a:xfrm>
          <a:prstGeom prst="rect">
            <a:avLst/>
          </a:prstGeom>
          <a:noFill/>
        </p:spPr>
        <p:txBody>
          <a:bodyPr wrap="square" rtlCol="0">
            <a:spAutoFit/>
          </a:bodyPr>
          <a:lstStyle/>
          <a:p>
            <a:r>
              <a:rPr lang="fr-FR" dirty="0"/>
              <a:t>Le texte 30</a:t>
            </a:r>
          </a:p>
        </p:txBody>
      </p:sp>
      <p:sp>
        <p:nvSpPr>
          <p:cNvPr id="2" name="Espace réservé du pied de page 1">
            <a:extLst>
              <a:ext uri="{FF2B5EF4-FFF2-40B4-BE49-F238E27FC236}">
                <a16:creationId xmlns:a16="http://schemas.microsoft.com/office/drawing/2014/main" id="{9492288F-0E9F-4A99-882C-70ABEF25A8D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25856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74856E-1821-4ADD-A6E4-521E286B9763}"/>
              </a:ext>
            </a:extLst>
          </p:cNvPr>
          <p:cNvSpPr>
            <a:spLocks noGrp="1"/>
          </p:cNvSpPr>
          <p:nvPr>
            <p:ph idx="1"/>
          </p:nvPr>
        </p:nvSpPr>
        <p:spPr>
          <a:xfrm>
            <a:off x="489283" y="416459"/>
            <a:ext cx="11280221" cy="6200909"/>
          </a:xfrm>
        </p:spPr>
        <p:txBody>
          <a:bodyPr>
            <a:normAutofit/>
          </a:bodyPr>
          <a:lstStyle/>
          <a:p>
            <a:pPr marL="0" indent="0">
              <a:lnSpc>
                <a:spcPct val="150000"/>
              </a:lnSpc>
              <a:buNone/>
            </a:pPr>
            <a:r>
              <a:rPr lang="fr-FR" dirty="0"/>
              <a:t> </a:t>
            </a:r>
            <a:r>
              <a:rPr lang="fr-FR" dirty="0">
                <a:latin typeface="Arial" panose="020B0604020202020204" pitchFamily="34" charset="0"/>
                <a:cs typeface="Arial" panose="020B0604020202020204" pitchFamily="34" charset="0"/>
              </a:rPr>
              <a:t>- D'où viens-tu, mon petit bonhomme ? Où est-ce "chez toi"? </a:t>
            </a:r>
          </a:p>
          <a:p>
            <a:pPr marL="0" indent="0">
              <a:lnSpc>
                <a:spcPct val="150000"/>
              </a:lnSpc>
              <a:buNone/>
            </a:pPr>
            <a:r>
              <a:rPr lang="fr-FR" dirty="0">
                <a:latin typeface="Arial" panose="020B0604020202020204" pitchFamily="34" charset="0"/>
                <a:cs typeface="Arial" panose="020B0604020202020204" pitchFamily="34" charset="0"/>
              </a:rPr>
              <a:t>Où veux-tu emporter mon mouton ?</a:t>
            </a:r>
          </a:p>
          <a:p>
            <a:pPr marL="0" indent="0">
              <a:lnSpc>
                <a:spcPct val="150000"/>
              </a:lnSpc>
              <a:buNone/>
            </a:pPr>
            <a:r>
              <a:rPr lang="fr-FR" dirty="0">
                <a:latin typeface="Arial" panose="020B0604020202020204" pitchFamily="34" charset="0"/>
                <a:cs typeface="Arial" panose="020B0604020202020204" pitchFamily="34" charset="0"/>
              </a:rPr>
              <a:t>Il me répondit après un silence méditatif :</a:t>
            </a:r>
          </a:p>
          <a:p>
            <a:pPr marL="0" indent="0">
              <a:lnSpc>
                <a:spcPct val="150000"/>
              </a:lnSpc>
              <a:buNone/>
            </a:pPr>
            <a:r>
              <a:rPr lang="fr-FR" dirty="0">
                <a:latin typeface="Arial" panose="020B0604020202020204" pitchFamily="34" charset="0"/>
                <a:cs typeface="Arial" panose="020B0604020202020204" pitchFamily="34" charset="0"/>
              </a:rPr>
              <a:t>- Ce qui est bien, avec la caisse que tu m'as donnée, c'est que, la nuit, ça lui servira de maison.</a:t>
            </a:r>
          </a:p>
          <a:p>
            <a:pPr marL="0" indent="0">
              <a:lnSpc>
                <a:spcPct val="150000"/>
              </a:lnSpc>
              <a:buNone/>
            </a:pPr>
            <a:r>
              <a:rPr lang="fr-FR" dirty="0">
                <a:latin typeface="Arial" panose="020B0604020202020204" pitchFamily="34" charset="0"/>
                <a:cs typeface="Arial" panose="020B0604020202020204" pitchFamily="34" charset="0"/>
              </a:rPr>
              <a:t>- Bien sûr. Et si tu es gentil, je te donnerai aussi une corde pour l'attacher pendant le jour. Et un piquet.</a:t>
            </a:r>
          </a:p>
        </p:txBody>
      </p:sp>
      <p:sp>
        <p:nvSpPr>
          <p:cNvPr id="2" name="Espace réservé du pied de page 1">
            <a:extLst>
              <a:ext uri="{FF2B5EF4-FFF2-40B4-BE49-F238E27FC236}">
                <a16:creationId xmlns:a16="http://schemas.microsoft.com/office/drawing/2014/main" id="{F8088822-9D11-4004-8EB7-6F12A486914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5657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329539" y="689481"/>
            <a:ext cx="11786418" cy="5322020"/>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La proposition parut choquer le petit prince</a:t>
            </a:r>
          </a:p>
          <a:p>
            <a:pPr marL="0" indent="0">
              <a:lnSpc>
                <a:spcPct val="150000"/>
              </a:lnSpc>
              <a:buNone/>
            </a:pPr>
            <a:r>
              <a:rPr lang="fr-FR" sz="3200" dirty="0">
                <a:latin typeface="Arial" panose="020B0604020202020204" pitchFamily="34" charset="0"/>
                <a:cs typeface="Arial" panose="020B0604020202020204" pitchFamily="34" charset="0"/>
              </a:rPr>
              <a:t>- L'attacher ? Quelle drôle d'idée !</a:t>
            </a:r>
          </a:p>
          <a:p>
            <a:pPr marL="0" indent="0">
              <a:lnSpc>
                <a:spcPct val="150000"/>
              </a:lnSpc>
              <a:buNone/>
            </a:pPr>
            <a:r>
              <a:rPr lang="fr-FR" sz="3200" dirty="0">
                <a:latin typeface="Arial" panose="020B0604020202020204" pitchFamily="34" charset="0"/>
                <a:cs typeface="Arial" panose="020B0604020202020204" pitchFamily="34" charset="0"/>
              </a:rPr>
              <a:t>- Mais si tu ne l'attaches pas, il ira n'importe où, et il se perdra...</a:t>
            </a:r>
          </a:p>
          <a:p>
            <a:pPr marL="0" indent="0">
              <a:lnSpc>
                <a:spcPct val="150000"/>
              </a:lnSpc>
              <a:buNone/>
            </a:pPr>
            <a:r>
              <a:rPr lang="fr-FR" sz="3200" dirty="0">
                <a:latin typeface="Arial" panose="020B0604020202020204" pitchFamily="34" charset="0"/>
                <a:cs typeface="Arial" panose="020B0604020202020204" pitchFamily="34" charset="0"/>
              </a:rPr>
              <a:t>Et mon ami eut un nouvel éclat de rire.</a:t>
            </a:r>
          </a:p>
          <a:p>
            <a:pPr marL="0" indent="0">
              <a:lnSpc>
                <a:spcPct val="150000"/>
              </a:lnSpc>
              <a:buNone/>
            </a:pPr>
            <a:r>
              <a:rPr lang="fr-FR" sz="3200" dirty="0">
                <a:latin typeface="Arial" panose="020B0604020202020204" pitchFamily="34" charset="0"/>
                <a:cs typeface="Arial" panose="020B0604020202020204" pitchFamily="34" charset="0"/>
              </a:rPr>
              <a:t>- Mais où veux-tu qu'il aille ?</a:t>
            </a:r>
          </a:p>
          <a:p>
            <a:pPr marL="0" indent="0">
              <a:lnSpc>
                <a:spcPct val="150000"/>
              </a:lnSpc>
              <a:buNone/>
            </a:pPr>
            <a:r>
              <a:rPr lang="fr-FR" sz="3200" dirty="0">
                <a:latin typeface="Arial" panose="020B0604020202020204" pitchFamily="34" charset="0"/>
                <a:cs typeface="Arial" panose="020B0604020202020204" pitchFamily="34" charset="0"/>
              </a:rPr>
              <a:t>- N'importe où. Droit devant lui...</a:t>
            </a:r>
          </a:p>
          <a:p>
            <a:pPr>
              <a:lnSpc>
                <a:spcPct val="200000"/>
              </a:lnSpc>
            </a:pPr>
            <a:endParaRPr lang="fr-FR" sz="3200" dirty="0"/>
          </a:p>
        </p:txBody>
      </p:sp>
      <p:sp>
        <p:nvSpPr>
          <p:cNvPr id="2" name="Espace réservé du pied de page 1">
            <a:extLst>
              <a:ext uri="{FF2B5EF4-FFF2-40B4-BE49-F238E27FC236}">
                <a16:creationId xmlns:a16="http://schemas.microsoft.com/office/drawing/2014/main" id="{E5124000-893C-4FE4-B7AD-60EA31590FB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11524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95300" y="668531"/>
            <a:ext cx="11353800" cy="4438874"/>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Alors le petit prince remarqua gravement</a:t>
            </a:r>
          </a:p>
          <a:p>
            <a:pPr marL="0" indent="0">
              <a:lnSpc>
                <a:spcPct val="200000"/>
              </a:lnSpc>
              <a:buNone/>
            </a:pPr>
            <a:r>
              <a:rPr lang="fr-FR" sz="3200" dirty="0">
                <a:latin typeface="Arial" panose="020B0604020202020204" pitchFamily="34" charset="0"/>
                <a:cs typeface="Arial" panose="020B0604020202020204" pitchFamily="34" charset="0"/>
              </a:rPr>
              <a:t>- ça ne fait rien, c'est tellement petit, chez moi</a:t>
            </a:r>
          </a:p>
          <a:p>
            <a:pPr marL="0" indent="0">
              <a:lnSpc>
                <a:spcPct val="200000"/>
              </a:lnSpc>
              <a:buNone/>
            </a:pPr>
            <a:r>
              <a:rPr lang="fr-FR" sz="3200" dirty="0">
                <a:latin typeface="Arial" panose="020B0604020202020204" pitchFamily="34" charset="0"/>
                <a:cs typeface="Arial" panose="020B0604020202020204" pitchFamily="34" charset="0"/>
              </a:rPr>
              <a:t>Et, avec un peu de mélancolie, peut-être, il ajouta</a:t>
            </a:r>
          </a:p>
          <a:p>
            <a:pPr marL="0" indent="0">
              <a:lnSpc>
                <a:spcPct val="200000"/>
              </a:lnSpc>
              <a:buNone/>
            </a:pPr>
            <a:r>
              <a:rPr lang="fr-FR" sz="3200" dirty="0">
                <a:latin typeface="Arial" panose="020B0604020202020204" pitchFamily="34" charset="0"/>
                <a:cs typeface="Arial" panose="020B0604020202020204" pitchFamily="34" charset="0"/>
              </a:rPr>
              <a:t>- Droit devant soi on ne peut pas aller bien loin...</a:t>
            </a:r>
          </a:p>
        </p:txBody>
      </p:sp>
      <p:sp>
        <p:nvSpPr>
          <p:cNvPr id="4" name="ZoneTexte 3">
            <a:extLst>
              <a:ext uri="{FF2B5EF4-FFF2-40B4-BE49-F238E27FC236}">
                <a16:creationId xmlns:a16="http://schemas.microsoft.com/office/drawing/2014/main" id="{A207EBF0-315B-4CCA-B77F-6ED1123C3BD2}"/>
              </a:ext>
            </a:extLst>
          </p:cNvPr>
          <p:cNvSpPr txBox="1"/>
          <p:nvPr/>
        </p:nvSpPr>
        <p:spPr>
          <a:xfrm>
            <a:off x="9347579" y="4741964"/>
            <a:ext cx="2756904" cy="830997"/>
          </a:xfrm>
          <a:prstGeom prst="rect">
            <a:avLst/>
          </a:prstGeom>
          <a:noFill/>
        </p:spPr>
        <p:txBody>
          <a:bodyPr wrap="square" rtlCol="0">
            <a:spAutoFit/>
          </a:bodyPr>
          <a:lstStyle/>
          <a:p>
            <a:r>
              <a:rPr lang="fr-FR" sz="2400" i="1" dirty="0">
                <a:latin typeface="Arial" panose="020B0604020202020204" pitchFamily="34" charset="0"/>
                <a:cs typeface="Arial" panose="020B0604020202020204" pitchFamily="34" charset="0"/>
              </a:rPr>
              <a:t>Fin du chapitre 3</a:t>
            </a:r>
          </a:p>
          <a:p>
            <a:r>
              <a:rPr lang="fr-FR" sz="2400" i="1" dirty="0">
                <a:latin typeface="Arial" panose="020B0604020202020204" pitchFamily="34" charset="0"/>
                <a:cs typeface="Arial" panose="020B0604020202020204" pitchFamily="34" charset="0"/>
              </a:rPr>
              <a:t>À suivre</a:t>
            </a:r>
          </a:p>
        </p:txBody>
      </p:sp>
      <p:sp>
        <p:nvSpPr>
          <p:cNvPr id="2" name="Espace réservé du pied de page 1">
            <a:extLst>
              <a:ext uri="{FF2B5EF4-FFF2-40B4-BE49-F238E27FC236}">
                <a16:creationId xmlns:a16="http://schemas.microsoft.com/office/drawing/2014/main" id="{0053DB0C-A073-402C-98E3-D8EFD8EC82E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8035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2C6B766F-F9AE-4E04-AD5A-E592B613E68B}"/>
              </a:ext>
            </a:extLst>
          </p:cNvPr>
          <p:cNvSpPr txBox="1">
            <a:spLocks/>
          </p:cNvSpPr>
          <p:nvPr/>
        </p:nvSpPr>
        <p:spPr>
          <a:xfrm>
            <a:off x="519078" y="472702"/>
            <a:ext cx="9284368" cy="13830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200" dirty="0"/>
              <a:t>Ce que nous apprend ce texte :</a:t>
            </a:r>
            <a:endParaRPr lang="fr-FR" sz="3200" dirty="0">
              <a:solidFill>
                <a:srgbClr val="FF0000"/>
              </a:solidFill>
            </a:endParaRPr>
          </a:p>
          <a:p>
            <a:endParaRPr lang="fr-FR" dirty="0"/>
          </a:p>
          <a:p>
            <a:endParaRPr lang="fr-FR" dirty="0"/>
          </a:p>
        </p:txBody>
      </p:sp>
      <p:sp>
        <p:nvSpPr>
          <p:cNvPr id="6" name="ZoneTexte 5">
            <a:extLst>
              <a:ext uri="{FF2B5EF4-FFF2-40B4-BE49-F238E27FC236}">
                <a16:creationId xmlns:a16="http://schemas.microsoft.com/office/drawing/2014/main" id="{0628DB0F-53D7-4C26-84C9-1212C3AF27BA}"/>
              </a:ext>
            </a:extLst>
          </p:cNvPr>
          <p:cNvSpPr txBox="1"/>
          <p:nvPr/>
        </p:nvSpPr>
        <p:spPr>
          <a:xfrm>
            <a:off x="633938" y="1596467"/>
            <a:ext cx="10924123" cy="3405741"/>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Le petit prince reste très mystérieux.</a:t>
            </a:r>
          </a:p>
          <a:p>
            <a:pPr>
              <a:lnSpc>
                <a:spcPct val="200000"/>
              </a:lnSpc>
            </a:pPr>
            <a:r>
              <a:rPr lang="fr-FR" sz="2800" dirty="0">
                <a:latin typeface="Arial" panose="020B0604020202020204" pitchFamily="34" charset="0"/>
                <a:cs typeface="Arial" panose="020B0604020202020204" pitchFamily="34" charset="0"/>
              </a:rPr>
              <a:t>Il est mélancolique.</a:t>
            </a:r>
          </a:p>
          <a:p>
            <a:pPr>
              <a:lnSpc>
                <a:spcPct val="200000"/>
              </a:lnSpc>
            </a:pPr>
            <a:r>
              <a:rPr lang="fr-FR" sz="2800" dirty="0">
                <a:latin typeface="Arial" panose="020B0604020202020204" pitchFamily="34" charset="0"/>
                <a:cs typeface="Arial" panose="020B0604020202020204" pitchFamily="34" charset="0"/>
              </a:rPr>
              <a:t>L’aviateur aimerait réussir à mieux le comprendre, à en savoir davantage sur lui.</a:t>
            </a:r>
          </a:p>
        </p:txBody>
      </p:sp>
      <p:sp>
        <p:nvSpPr>
          <p:cNvPr id="3" name="Espace réservé du pied de page 2">
            <a:extLst>
              <a:ext uri="{FF2B5EF4-FFF2-40B4-BE49-F238E27FC236}">
                <a16:creationId xmlns:a16="http://schemas.microsoft.com/office/drawing/2014/main" id="{4C2654D3-4FF4-4DCB-AA44-F77C9728ABA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417063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 texte 29.</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F51F8497-CAC8-4118-A804-1AFE4D6C635F}"/>
              </a:ext>
            </a:extLst>
          </p:cNvPr>
          <p:cNvSpPr txBox="1"/>
          <p:nvPr/>
        </p:nvSpPr>
        <p:spPr>
          <a:xfrm>
            <a:off x="3130208"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tout à coup</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tout à fait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toutefois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très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trop</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(direction)</a:t>
            </a:r>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tout à fait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toutefois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54788" y="1241880"/>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mais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46550" y="3252394"/>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toutefois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830516" y="238130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très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tout à coup</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962598" y="1569778"/>
            <a:ext cx="2699019"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sitôt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62090" y="3955444"/>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tout à coup</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905006" y="3788427"/>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très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909792"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tout à fait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rien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431717" y="5434028"/>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toutefois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trop</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trop</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comme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rien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vers</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353949" y="2524901"/>
            <a:ext cx="2469209" cy="96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selon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très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toujours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donc</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634614" y="387760"/>
            <a:ext cx="3251240" cy="924573"/>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tout à coup</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tard</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mais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tout à fait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chez</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trop</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le petit Prince.</a:t>
            </a:r>
          </a:p>
          <a:p>
            <a:pPr>
              <a:lnSpc>
                <a:spcPct val="150000"/>
              </a:lnSpc>
            </a:pPr>
            <a:r>
              <a:rPr lang="fr-FR" sz="3200" dirty="0"/>
              <a:t>On a révisé l’imparfait et travailler sur les émotions.</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C22C9B-5A1C-4389-9455-1867E1C9F6EC}"/>
              </a:ext>
            </a:extLst>
          </p:cNvPr>
          <p:cNvSpPr>
            <a:spLocks noGrp="1"/>
          </p:cNvSpPr>
          <p:nvPr>
            <p:ph type="title"/>
          </p:nvPr>
        </p:nvSpPr>
        <p:spPr/>
        <p:txBody>
          <a:bodyPr/>
          <a:lstStyle/>
          <a:p>
            <a:r>
              <a:rPr lang="fr-FR" dirty="0"/>
              <a:t>Le Petit Prince est un livre très poétique.</a:t>
            </a:r>
          </a:p>
        </p:txBody>
      </p:sp>
      <p:sp>
        <p:nvSpPr>
          <p:cNvPr id="3" name="Espace réservé du contenu 2">
            <a:extLst>
              <a:ext uri="{FF2B5EF4-FFF2-40B4-BE49-F238E27FC236}">
                <a16:creationId xmlns:a16="http://schemas.microsoft.com/office/drawing/2014/main" id="{D6CA7D8E-10AC-4013-8AF4-B69554AEB987}"/>
              </a:ext>
            </a:extLst>
          </p:cNvPr>
          <p:cNvSpPr>
            <a:spLocks noGrp="1"/>
          </p:cNvSpPr>
          <p:nvPr>
            <p:ph idx="1"/>
          </p:nvPr>
        </p:nvSpPr>
        <p:spPr>
          <a:xfrm>
            <a:off x="838200" y="1825625"/>
            <a:ext cx="10985626" cy="4351338"/>
          </a:xfrm>
        </p:spPr>
        <p:txBody>
          <a:bodyPr>
            <a:normAutofit/>
          </a:bodyPr>
          <a:lstStyle/>
          <a:p>
            <a:pPr marL="0" indent="0">
              <a:lnSpc>
                <a:spcPct val="150000"/>
              </a:lnSpc>
              <a:buNone/>
            </a:pPr>
            <a:r>
              <a:rPr lang="fr-FR" sz="3200" dirty="0">
                <a:latin typeface="Arial" panose="020B0604020202020204" pitchFamily="34" charset="0"/>
                <a:cs typeface="Arial" panose="020B0604020202020204" pitchFamily="34" charset="0"/>
              </a:rPr>
              <a:t>Il décrit beaucoup d’émotions vécues par les personnages.</a:t>
            </a: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3200" dirty="0">
                <a:latin typeface="Arial" panose="020B0604020202020204" pitchFamily="34" charset="0"/>
                <a:cs typeface="Arial" panose="020B0604020202020204" pitchFamily="34" charset="0"/>
              </a:rPr>
              <a:t>Nous allons apprendre un extrait, en poésie.</a:t>
            </a:r>
          </a:p>
          <a:p>
            <a:pPr marL="0" indent="0">
              <a:lnSpc>
                <a:spcPct val="150000"/>
              </a:lnSpc>
              <a:buNone/>
            </a:pPr>
            <a:r>
              <a:rPr lang="fr-FR" sz="3200" dirty="0">
                <a:latin typeface="Arial" panose="020B0604020202020204" pitchFamily="34" charset="0"/>
                <a:cs typeface="Arial" panose="020B0604020202020204" pitchFamily="34" charset="0"/>
              </a:rPr>
              <a:t>Il faudra l’apprendre par cœur.</a:t>
            </a:r>
          </a:p>
          <a:p>
            <a:pPr marL="0" indent="0">
              <a:lnSpc>
                <a:spcPct val="150000"/>
              </a:lnSpc>
              <a:buNone/>
            </a:pPr>
            <a:r>
              <a:rPr lang="fr-FR" sz="3200" dirty="0">
                <a:latin typeface="Arial" panose="020B0604020202020204" pitchFamily="34" charset="0"/>
                <a:cs typeface="Arial" panose="020B0604020202020204" pitchFamily="34" charset="0"/>
              </a:rPr>
              <a:t>Nous allons faire ce travail ensemble.</a:t>
            </a:r>
          </a:p>
        </p:txBody>
      </p:sp>
      <p:sp>
        <p:nvSpPr>
          <p:cNvPr id="4" name="Espace réservé du pied de page 3">
            <a:extLst>
              <a:ext uri="{FF2B5EF4-FFF2-40B4-BE49-F238E27FC236}">
                <a16:creationId xmlns:a16="http://schemas.microsoft.com/office/drawing/2014/main" id="{C8436898-55DB-42B3-A76C-50A97FE1658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28864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F228C3-258A-4292-AE61-ED2BE212093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Rappel : la poésie</a:t>
            </a:r>
          </a:p>
        </p:txBody>
      </p:sp>
      <p:sp>
        <p:nvSpPr>
          <p:cNvPr id="3" name="Espace réservé du contenu 2">
            <a:extLst>
              <a:ext uri="{FF2B5EF4-FFF2-40B4-BE49-F238E27FC236}">
                <a16:creationId xmlns:a16="http://schemas.microsoft.com/office/drawing/2014/main" id="{DE448F6A-5ECE-48E3-BE77-03F42151D9AE}"/>
              </a:ext>
            </a:extLst>
          </p:cNvPr>
          <p:cNvSpPr>
            <a:spLocks noGrp="1"/>
          </p:cNvSpPr>
          <p:nvPr>
            <p:ph idx="1"/>
          </p:nvPr>
        </p:nvSpPr>
        <p:spPr>
          <a:xfrm>
            <a:off x="685800" y="2654300"/>
            <a:ext cx="10515600" cy="993775"/>
          </a:xfrm>
        </p:spPr>
        <p:txBody>
          <a:bodyPr>
            <a:normAutofit/>
          </a:bodyPr>
          <a:lstStyle/>
          <a:p>
            <a:pPr marL="0" indent="0">
              <a:buNone/>
            </a:pPr>
            <a:r>
              <a:rPr lang="fr-FR" dirty="0">
                <a:latin typeface="Arial" panose="020B0604020202020204" pitchFamily="34" charset="0"/>
                <a:cs typeface="Arial" panose="020B0604020202020204" pitchFamily="34" charset="0"/>
              </a:rPr>
              <a:t>Si je vous dis apprendre une poésie, à quoi pensez-vous?</a:t>
            </a:r>
          </a:p>
        </p:txBody>
      </p:sp>
      <p:sp>
        <p:nvSpPr>
          <p:cNvPr id="4" name="Espace réservé du pied de page 3">
            <a:extLst>
              <a:ext uri="{FF2B5EF4-FFF2-40B4-BE49-F238E27FC236}">
                <a16:creationId xmlns:a16="http://schemas.microsoft.com/office/drawing/2014/main" id="{CDD979E2-07A6-47A2-8537-D55AE000108F}"/>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BDAF0F8F-B6EE-4530-AB13-A8C5A94E976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972550" y="184150"/>
            <a:ext cx="1641475" cy="1641475"/>
          </a:xfrm>
          <a:prstGeom prst="rect">
            <a:avLst/>
          </a:prstGeom>
        </p:spPr>
      </p:pic>
    </p:spTree>
    <p:extLst>
      <p:ext uri="{BB962C8B-B14F-4D97-AF65-F5344CB8AC3E}">
        <p14:creationId xmlns:p14="http://schemas.microsoft.com/office/powerpoint/2010/main" val="89067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87680" y="441960"/>
            <a:ext cx="10866120" cy="5527040"/>
          </a:xfrm>
        </p:spPr>
        <p:txBody>
          <a:bodyPr>
            <a:normAutofit lnSpcReduction="10000"/>
          </a:bodyPr>
          <a:lstStyle/>
          <a:p>
            <a:pPr marL="0" indent="0">
              <a:lnSpc>
                <a:spcPct val="160000"/>
              </a:lnSpc>
              <a:buNone/>
            </a:pPr>
            <a:r>
              <a:rPr lang="fr-FR" sz="3000" dirty="0">
                <a:latin typeface="Arial" panose="020B0604020202020204" pitchFamily="34" charset="0"/>
                <a:cs typeface="Arial" panose="020B0604020202020204" pitchFamily="34" charset="0"/>
              </a:rPr>
              <a:t>Apprendre une poésie, c’est la mémoriser.</a:t>
            </a:r>
          </a:p>
          <a:p>
            <a:pPr marL="0" indent="0">
              <a:lnSpc>
                <a:spcPct val="160000"/>
              </a:lnSpc>
              <a:buNone/>
            </a:pPr>
            <a:r>
              <a:rPr lang="fr-FR" sz="3000" dirty="0">
                <a:latin typeface="Arial" panose="020B0604020202020204" pitchFamily="34" charset="0"/>
                <a:cs typeface="Arial" panose="020B0604020202020204" pitchFamily="34" charset="0"/>
              </a:rPr>
              <a:t>Il faut savoir la réciter par cœur.</a:t>
            </a:r>
          </a:p>
          <a:p>
            <a:pPr marL="0" indent="0">
              <a:lnSpc>
                <a:spcPct val="160000"/>
              </a:lnSpc>
              <a:buNone/>
            </a:pPr>
            <a:endParaRPr lang="fr-FR" sz="3000" dirty="0">
              <a:latin typeface="Arial" panose="020B0604020202020204" pitchFamily="34" charset="0"/>
              <a:cs typeface="Arial" panose="020B0604020202020204" pitchFamily="34" charset="0"/>
            </a:endParaRPr>
          </a:p>
          <a:p>
            <a:pPr marL="0" indent="0">
              <a:lnSpc>
                <a:spcPct val="160000"/>
              </a:lnSpc>
              <a:buNone/>
            </a:pPr>
            <a:r>
              <a:rPr lang="fr-FR" sz="3000" dirty="0">
                <a:latin typeface="Arial" panose="020B0604020202020204" pitchFamily="34" charset="0"/>
                <a:cs typeface="Arial" panose="020B0604020202020204" pitchFamily="34" charset="0"/>
              </a:rPr>
              <a:t>Pour réussir, je commence par la comprendre.</a:t>
            </a:r>
          </a:p>
          <a:p>
            <a:pPr marL="0" indent="0">
              <a:lnSpc>
                <a:spcPct val="160000"/>
              </a:lnSpc>
              <a:buNone/>
            </a:pPr>
            <a:r>
              <a:rPr lang="fr-FR" sz="3000" dirty="0">
                <a:latin typeface="Arial" panose="020B0604020202020204" pitchFamily="34" charset="0"/>
                <a:cs typeface="Arial" panose="020B0604020202020204" pitchFamily="34" charset="0"/>
              </a:rPr>
              <a:t>Ensuite je m’entraine.</a:t>
            </a:r>
          </a:p>
          <a:p>
            <a:pPr marL="0" indent="0">
              <a:lnSpc>
                <a:spcPct val="160000"/>
              </a:lnSpc>
              <a:buNone/>
            </a:pPr>
            <a:r>
              <a:rPr lang="fr-FR" sz="3000" dirty="0">
                <a:latin typeface="Arial" panose="020B0604020202020204" pitchFamily="34" charset="0"/>
                <a:cs typeface="Arial" panose="020B0604020202020204" pitchFamily="34" charset="0"/>
              </a:rPr>
              <a:t>C’est un travail difficile, (elle est longue, il n’y a pas de rime) mais nous le ferons ensemble et vous allez réussir.</a:t>
            </a:r>
            <a:endParaRPr lang="fr-FR" sz="3500" dirty="0">
              <a:latin typeface="Arial" panose="020B0604020202020204" pitchFamily="34" charset="0"/>
              <a:cs typeface="Arial" panose="020B0604020202020204" pitchFamily="34" charset="0"/>
            </a:endParaRPr>
          </a:p>
          <a:p>
            <a:endParaRPr lang="fr-FR" dirty="0"/>
          </a:p>
        </p:txBody>
      </p:sp>
      <p:pic>
        <p:nvPicPr>
          <p:cNvPr id="2" name="Image 1">
            <a:extLst>
              <a:ext uri="{FF2B5EF4-FFF2-40B4-BE49-F238E27FC236}">
                <a16:creationId xmlns:a16="http://schemas.microsoft.com/office/drawing/2014/main" id="{AE470DD9-83A1-4329-9143-50A8B0C797A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24950" y="654050"/>
            <a:ext cx="1670050" cy="1670050"/>
          </a:xfrm>
          <a:prstGeom prst="rect">
            <a:avLst/>
          </a:prstGeom>
        </p:spPr>
      </p:pic>
      <p:sp>
        <p:nvSpPr>
          <p:cNvPr id="4" name="Espace réservé du pied de page 3">
            <a:extLst>
              <a:ext uri="{FF2B5EF4-FFF2-40B4-BE49-F238E27FC236}">
                <a16:creationId xmlns:a16="http://schemas.microsoft.com/office/drawing/2014/main" id="{ABB7EAA1-A965-4984-82C2-26CE9714531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00894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25FFA1E-3DE5-4DD1-B729-2BE4CBC7CE40}"/>
              </a:ext>
            </a:extLst>
          </p:cNvPr>
          <p:cNvSpPr>
            <a:spLocks noGrp="1"/>
          </p:cNvSpPr>
          <p:nvPr>
            <p:ph idx="1"/>
          </p:nvPr>
        </p:nvSpPr>
        <p:spPr>
          <a:xfrm>
            <a:off x="622300" y="977900"/>
            <a:ext cx="11112500" cy="5199063"/>
          </a:xfrm>
        </p:spPr>
        <p:txBody>
          <a:bodyPr>
            <a:normAutofit/>
          </a:bodyPr>
          <a:lstStyle/>
          <a:p>
            <a:pPr>
              <a:lnSpc>
                <a:spcPct val="200000"/>
              </a:lnSpc>
            </a:pPr>
            <a:r>
              <a:rPr lang="fr-FR" sz="4000" dirty="0">
                <a:latin typeface="Arial" panose="020B0604020202020204" pitchFamily="34" charset="0"/>
                <a:cs typeface="Arial" panose="020B0604020202020204" pitchFamily="34" charset="0"/>
              </a:rPr>
              <a:t>Première chose, on la lit en entier, </a:t>
            </a:r>
          </a:p>
          <a:p>
            <a:pPr marL="0" indent="0">
              <a:lnSpc>
                <a:spcPct val="200000"/>
              </a:lnSpc>
              <a:buNone/>
            </a:pPr>
            <a:r>
              <a:rPr lang="fr-FR" sz="4000" dirty="0">
                <a:latin typeface="Arial" panose="020B0604020202020204" pitchFamily="34" charset="0"/>
                <a:cs typeface="Arial" panose="020B0604020202020204" pitchFamily="34" charset="0"/>
              </a:rPr>
              <a:t>on cherche à la comprendre.</a:t>
            </a:r>
          </a:p>
          <a:p>
            <a:pPr marL="0" indent="0">
              <a:lnSpc>
                <a:spcPct val="200000"/>
              </a:lnSpc>
              <a:buNone/>
            </a:pPr>
            <a:r>
              <a:rPr lang="fr-FR" sz="4000" dirty="0">
                <a:latin typeface="Arial" panose="020B0604020202020204" pitchFamily="34" charset="0"/>
                <a:cs typeface="Arial" panose="020B0604020202020204" pitchFamily="34" charset="0"/>
              </a:rPr>
              <a:t>On s’imagine la scène, c’est juste de la lecture.</a:t>
            </a:r>
          </a:p>
        </p:txBody>
      </p:sp>
      <p:sp>
        <p:nvSpPr>
          <p:cNvPr id="2" name="Espace réservé du pied de page 1">
            <a:extLst>
              <a:ext uri="{FF2B5EF4-FFF2-40B4-BE49-F238E27FC236}">
                <a16:creationId xmlns:a16="http://schemas.microsoft.com/office/drawing/2014/main" id="{857C92CE-95BF-44E1-AB3F-EBFB8910997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2149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82551F-57F4-48CB-8F98-AE3D61087569}"/>
              </a:ext>
            </a:extLst>
          </p:cNvPr>
          <p:cNvSpPr>
            <a:spLocks noGrp="1"/>
          </p:cNvSpPr>
          <p:nvPr>
            <p:ph type="title"/>
          </p:nvPr>
        </p:nvSpPr>
        <p:spPr/>
        <p:txBody>
          <a:bodyPr/>
          <a:lstStyle/>
          <a:p>
            <a:r>
              <a:rPr lang="fr-FR" dirty="0"/>
              <a:t>Vous remarquerez : </a:t>
            </a:r>
          </a:p>
        </p:txBody>
      </p:sp>
      <p:sp>
        <p:nvSpPr>
          <p:cNvPr id="3" name="Espace réservé du contenu 2">
            <a:extLst>
              <a:ext uri="{FF2B5EF4-FFF2-40B4-BE49-F238E27FC236}">
                <a16:creationId xmlns:a16="http://schemas.microsoft.com/office/drawing/2014/main" id="{E31B1AD2-91DF-4C39-BBEC-9D7C37EC1BF0}"/>
              </a:ext>
            </a:extLst>
          </p:cNvPr>
          <p:cNvSpPr>
            <a:spLocks noGrp="1"/>
          </p:cNvSpPr>
          <p:nvPr>
            <p:ph idx="1"/>
          </p:nvPr>
        </p:nvSpPr>
        <p:spPr/>
        <p:txBody>
          <a:bodyPr/>
          <a:lstStyle/>
          <a:p>
            <a:pPr marL="0" indent="0">
              <a:lnSpc>
                <a:spcPct val="200000"/>
              </a:lnSpc>
              <a:buNone/>
            </a:pPr>
            <a:r>
              <a:rPr lang="fr-FR" dirty="0">
                <a:latin typeface="Arial" panose="020B0604020202020204" pitchFamily="34" charset="0"/>
                <a:cs typeface="Arial" panose="020B0604020202020204" pitchFamily="34" charset="0"/>
              </a:rPr>
              <a:t>C’est un dialogue, il y a deux personnages et un narrateur.</a:t>
            </a:r>
          </a:p>
          <a:p>
            <a:pPr marL="0" indent="0">
              <a:lnSpc>
                <a:spcPct val="200000"/>
              </a:lnSpc>
              <a:buNone/>
            </a:pPr>
            <a:r>
              <a:rPr lang="fr-FR" dirty="0">
                <a:latin typeface="Arial" panose="020B0604020202020204" pitchFamily="34" charset="0"/>
                <a:cs typeface="Arial" panose="020B0604020202020204" pitchFamily="34" charset="0"/>
              </a:rPr>
              <a:t>Je vous demanderai après comment on sait que c’est un dialogue, </a:t>
            </a:r>
          </a:p>
          <a:p>
            <a:pPr marL="0" indent="0">
              <a:lnSpc>
                <a:spcPct val="200000"/>
              </a:lnSpc>
              <a:buNone/>
            </a:pPr>
            <a:r>
              <a:rPr lang="fr-FR" dirty="0">
                <a:latin typeface="Arial" panose="020B0604020202020204" pitchFamily="34" charset="0"/>
                <a:cs typeface="Arial" panose="020B0604020202020204" pitchFamily="34" charset="0"/>
              </a:rPr>
              <a:t>et qui sont les deux personnages.</a:t>
            </a:r>
          </a:p>
          <a:p>
            <a:endParaRPr lang="fr-FR" dirty="0"/>
          </a:p>
        </p:txBody>
      </p:sp>
      <p:sp>
        <p:nvSpPr>
          <p:cNvPr id="4" name="Espace réservé du pied de page 3">
            <a:extLst>
              <a:ext uri="{FF2B5EF4-FFF2-40B4-BE49-F238E27FC236}">
                <a16:creationId xmlns:a16="http://schemas.microsoft.com/office/drawing/2014/main" id="{4FF1CD6D-EC3B-436F-8BBA-83B2FECCE8F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50938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CBF619-75E5-41B0-8E22-DCF2D4ADF25E}"/>
              </a:ext>
            </a:extLst>
          </p:cNvPr>
          <p:cNvSpPr>
            <a:spLocks noGrp="1"/>
          </p:cNvSpPr>
          <p:nvPr>
            <p:ph type="title"/>
          </p:nvPr>
        </p:nvSpPr>
        <p:spPr/>
        <p:txBody>
          <a:bodyPr/>
          <a:lstStyle/>
          <a:p>
            <a:r>
              <a:rPr lang="fr-FR" dirty="0"/>
              <a:t>Le Petit Prince</a:t>
            </a:r>
            <a:br>
              <a:rPr lang="fr-FR" dirty="0"/>
            </a:br>
            <a:endParaRPr lang="fr-FR" dirty="0"/>
          </a:p>
        </p:txBody>
      </p:sp>
      <p:sp>
        <p:nvSpPr>
          <p:cNvPr id="3" name="Espace réservé du contenu 2">
            <a:extLst>
              <a:ext uri="{FF2B5EF4-FFF2-40B4-BE49-F238E27FC236}">
                <a16:creationId xmlns:a16="http://schemas.microsoft.com/office/drawing/2014/main" id="{ED39D8E8-541B-4F5F-BB78-77AEE3D85673}"/>
              </a:ext>
            </a:extLst>
          </p:cNvPr>
          <p:cNvSpPr>
            <a:spLocks noGrp="1"/>
          </p:cNvSpPr>
          <p:nvPr>
            <p:ph idx="1"/>
          </p:nvPr>
        </p:nvSpPr>
        <p:spPr>
          <a:xfrm>
            <a:off x="838200" y="1311007"/>
            <a:ext cx="10515600" cy="4935557"/>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 C’est alors qu’apparut le renard : </a:t>
            </a:r>
          </a:p>
          <a:p>
            <a:pPr marL="0" indent="0">
              <a:lnSpc>
                <a:spcPct val="150000"/>
              </a:lnSpc>
              <a:buNone/>
            </a:pPr>
            <a:r>
              <a:rPr lang="fr-FR" dirty="0">
                <a:latin typeface="Arial" panose="020B0604020202020204" pitchFamily="34" charset="0"/>
                <a:cs typeface="Arial" panose="020B0604020202020204" pitchFamily="34" charset="0"/>
              </a:rPr>
              <a:t>« Bonjour », dit le renard. </a:t>
            </a:r>
          </a:p>
          <a:p>
            <a:pPr marL="0" indent="0">
              <a:lnSpc>
                <a:spcPct val="150000"/>
              </a:lnSpc>
              <a:buNone/>
            </a:pPr>
            <a:r>
              <a:rPr lang="fr-FR" dirty="0">
                <a:latin typeface="Arial" panose="020B0604020202020204" pitchFamily="34" charset="0"/>
                <a:cs typeface="Arial" panose="020B0604020202020204" pitchFamily="34" charset="0"/>
              </a:rPr>
              <a:t>- Bonjour, répondit poliment le petit prince. </a:t>
            </a:r>
          </a:p>
          <a:p>
            <a:pPr marL="0" indent="0">
              <a:lnSpc>
                <a:spcPct val="150000"/>
              </a:lnSpc>
              <a:buNone/>
            </a:pPr>
            <a:r>
              <a:rPr lang="fr-FR" dirty="0">
                <a:latin typeface="Arial" panose="020B0604020202020204" pitchFamily="34" charset="0"/>
                <a:cs typeface="Arial" panose="020B0604020202020204" pitchFamily="34" charset="0"/>
              </a:rPr>
              <a:t>Qui es-tu ? Tu es bien joli… </a:t>
            </a:r>
          </a:p>
          <a:p>
            <a:pPr marL="0" indent="0">
              <a:lnSpc>
                <a:spcPct val="150000"/>
              </a:lnSpc>
              <a:buNone/>
            </a:pPr>
            <a:r>
              <a:rPr lang="fr-FR" dirty="0">
                <a:latin typeface="Arial" panose="020B0604020202020204" pitchFamily="34" charset="0"/>
                <a:cs typeface="Arial" panose="020B0604020202020204" pitchFamily="34" charset="0"/>
              </a:rPr>
              <a:t>- Je suis un renard, dit le renard. </a:t>
            </a:r>
          </a:p>
          <a:p>
            <a:pPr marL="0" indent="0">
              <a:lnSpc>
                <a:spcPct val="150000"/>
              </a:lnSpc>
              <a:buNone/>
            </a:pPr>
            <a:r>
              <a:rPr lang="fr-FR" dirty="0">
                <a:latin typeface="Arial" panose="020B0604020202020204" pitchFamily="34" charset="0"/>
                <a:cs typeface="Arial" panose="020B0604020202020204" pitchFamily="34" charset="0"/>
              </a:rPr>
              <a:t>- Viens jouer avec moi, lui proposa le petit prince. Je suis tellement triste…</a:t>
            </a:r>
          </a:p>
          <a:p>
            <a:endParaRPr lang="fr-FR" dirty="0"/>
          </a:p>
        </p:txBody>
      </p:sp>
      <p:sp>
        <p:nvSpPr>
          <p:cNvPr id="4" name="Espace réservé du pied de page 3">
            <a:extLst>
              <a:ext uri="{FF2B5EF4-FFF2-40B4-BE49-F238E27FC236}">
                <a16:creationId xmlns:a16="http://schemas.microsoft.com/office/drawing/2014/main" id="{6844B767-26A2-407D-A193-E9A5012A46F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280997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56416CA-9BE2-496D-950C-5C358B0B9C99}"/>
              </a:ext>
            </a:extLst>
          </p:cNvPr>
          <p:cNvSpPr>
            <a:spLocks noGrp="1"/>
          </p:cNvSpPr>
          <p:nvPr>
            <p:ph idx="1"/>
          </p:nvPr>
        </p:nvSpPr>
        <p:spPr>
          <a:xfrm>
            <a:off x="838199" y="749147"/>
            <a:ext cx="11093067" cy="5794872"/>
          </a:xfrm>
        </p:spPr>
        <p:txBody>
          <a:bodyPr>
            <a:normAutofit/>
          </a:bodyPr>
          <a:lstStyle/>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Je ne puis pas jouer avec toi, dit le renard. Je ne suis pas apprivoisé. </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Ah ! Pardon, fit le petit prince.</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Mais après réflexion, il ajouta : « Qu’est-ce que signifie « apprivoiser » ?</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C’est une chose trop oubliée, dit le renard. Ça signifie « Créer des liens… »</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Créer des liens ? </a:t>
            </a:r>
            <a:endParaRPr lang="fr-FR" dirty="0"/>
          </a:p>
        </p:txBody>
      </p:sp>
      <p:sp>
        <p:nvSpPr>
          <p:cNvPr id="4" name="Espace réservé du pied de page 3">
            <a:extLst>
              <a:ext uri="{FF2B5EF4-FFF2-40B4-BE49-F238E27FC236}">
                <a16:creationId xmlns:a16="http://schemas.microsoft.com/office/drawing/2014/main" id="{3C043609-5F03-454E-85A6-91022E17D0B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674440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8C1C084-906C-480A-BABE-1391EF6AEE39}"/>
              </a:ext>
            </a:extLst>
          </p:cNvPr>
          <p:cNvSpPr>
            <a:spLocks noGrp="1"/>
          </p:cNvSpPr>
          <p:nvPr>
            <p:ph idx="1"/>
          </p:nvPr>
        </p:nvSpPr>
        <p:spPr>
          <a:xfrm>
            <a:off x="838200" y="1010377"/>
            <a:ext cx="10515600" cy="4762462"/>
          </a:xfrm>
        </p:spPr>
        <p:txBody>
          <a:bodyPr>
            <a:normAutofit lnSpcReduction="10000"/>
          </a:bodyPr>
          <a:lstStyle/>
          <a:p>
            <a:pPr marL="0" indent="0">
              <a:lnSpc>
                <a:spcPct val="200000"/>
              </a:lnSpc>
              <a:buNone/>
            </a:pPr>
            <a:r>
              <a:rPr lang="fr-FR" sz="3200" dirty="0">
                <a:effectLst/>
                <a:latin typeface="Arial" panose="020B0604020202020204" pitchFamily="34" charset="0"/>
                <a:ea typeface="Calibri" panose="020F0502020204030204" pitchFamily="34" charset="0"/>
              </a:rPr>
              <a:t>- Bien sûr, dit le renard. Tu n’es encore pour moi qu’un petit garçon tout semblable à cent mille petits garçons. Et je n’ai pas besoin de toi. Et tu n’as pas besoin de moi non plus. Je ne suis pour toi qu’un renard semblable à cent mille renards. </a:t>
            </a:r>
            <a:endParaRPr lang="fr-FR" sz="4400" dirty="0"/>
          </a:p>
        </p:txBody>
      </p:sp>
      <p:sp>
        <p:nvSpPr>
          <p:cNvPr id="4" name="Espace réservé du pied de page 3">
            <a:extLst>
              <a:ext uri="{FF2B5EF4-FFF2-40B4-BE49-F238E27FC236}">
                <a16:creationId xmlns:a16="http://schemas.microsoft.com/office/drawing/2014/main" id="{23FCAE2C-417F-459F-A8D4-6BF25B1C705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471258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24481D4-EA8F-4E88-A1C8-B9C6B535D082}"/>
              </a:ext>
            </a:extLst>
          </p:cNvPr>
          <p:cNvSpPr>
            <a:spLocks noGrp="1"/>
          </p:cNvSpPr>
          <p:nvPr>
            <p:ph idx="1"/>
          </p:nvPr>
        </p:nvSpPr>
        <p:spPr>
          <a:xfrm>
            <a:off x="838200" y="771181"/>
            <a:ext cx="10515600" cy="5221995"/>
          </a:xfrm>
        </p:spPr>
        <p:txBody>
          <a:bodyPr>
            <a:normAutofit/>
          </a:bodyPr>
          <a:lstStyle/>
          <a:p>
            <a:pPr marL="0" indent="0">
              <a:lnSpc>
                <a:spcPct val="200000"/>
              </a:lnSpc>
              <a:buNone/>
            </a:pPr>
            <a:r>
              <a:rPr lang="fr-FR" sz="3200" dirty="0">
                <a:effectLst/>
                <a:latin typeface="Arial" panose="020B0604020202020204" pitchFamily="34" charset="0"/>
                <a:ea typeface="Calibri" panose="020F0502020204030204" pitchFamily="34" charset="0"/>
              </a:rPr>
              <a:t>Mais, si tu m’apprivoises, nous aurons besoin l’un de l’autre. Tu seras pour moi unique au monde. Je serai pour toi unique au monde… toi unique au monde… Mais tu ne dois pas l’oublier. Tu deviens responsable pour toujours de ce que tu as apprivoisé. [...]</a:t>
            </a:r>
            <a:endParaRPr lang="fr-FR" sz="3200" dirty="0"/>
          </a:p>
        </p:txBody>
      </p:sp>
      <p:sp>
        <p:nvSpPr>
          <p:cNvPr id="4" name="Espace réservé du pied de page 3">
            <a:extLst>
              <a:ext uri="{FF2B5EF4-FFF2-40B4-BE49-F238E27FC236}">
                <a16:creationId xmlns:a16="http://schemas.microsoft.com/office/drawing/2014/main" id="{D8DB1429-F2BD-4B35-B333-D807542A2C06}"/>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B9FBFF88-F6CC-4D15-8C9A-68BCA5CFCB31}"/>
              </a:ext>
            </a:extLst>
          </p:cNvPr>
          <p:cNvSpPr txBox="1"/>
          <p:nvPr/>
        </p:nvSpPr>
        <p:spPr>
          <a:xfrm>
            <a:off x="8317734" y="5409282"/>
            <a:ext cx="3371161" cy="461665"/>
          </a:xfrm>
          <a:prstGeom prst="rect">
            <a:avLst/>
          </a:prstGeom>
          <a:noFill/>
        </p:spPr>
        <p:txBody>
          <a:bodyPr wrap="square" rtlCol="0">
            <a:spAutoFit/>
          </a:bodyPr>
          <a:lstStyle/>
          <a:p>
            <a:r>
              <a:rPr lang="fr-FR" sz="2400" dirty="0"/>
              <a:t>Antoine de St Exupéry.</a:t>
            </a:r>
          </a:p>
        </p:txBody>
      </p:sp>
    </p:spTree>
    <p:extLst>
      <p:ext uri="{BB962C8B-B14F-4D97-AF65-F5344CB8AC3E}">
        <p14:creationId xmlns:p14="http://schemas.microsoft.com/office/powerpoint/2010/main" val="2430206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341BCB-8618-4ACD-BA05-1C44A8F6F9C6}"/>
              </a:ext>
            </a:extLst>
          </p:cNvPr>
          <p:cNvSpPr>
            <a:spLocks noGrp="1"/>
          </p:cNvSpPr>
          <p:nvPr>
            <p:ph type="title"/>
          </p:nvPr>
        </p:nvSpPr>
        <p:spPr/>
        <p:txBody>
          <a:bodyPr/>
          <a:lstStyle/>
          <a:p>
            <a:r>
              <a:rPr lang="fr-FR" dirty="0"/>
              <a:t>Qui sont les personnages ?</a:t>
            </a:r>
          </a:p>
        </p:txBody>
      </p:sp>
      <p:pic>
        <p:nvPicPr>
          <p:cNvPr id="6" name="Espace réservé du contenu 5">
            <a:extLst>
              <a:ext uri="{FF2B5EF4-FFF2-40B4-BE49-F238E27FC236}">
                <a16:creationId xmlns:a16="http://schemas.microsoft.com/office/drawing/2014/main" id="{5B9B2CEA-FF9C-46F7-9B5C-38BE70B11C59}"/>
              </a:ext>
            </a:extLst>
          </p:cNvPr>
          <p:cNvPicPr>
            <a:picLocks noGrp="1" noChangeAspect="1"/>
          </p:cNvPicPr>
          <p:nvPr>
            <p:ph idx="1"/>
          </p:nvPr>
        </p:nvPicPr>
        <p:blipFill>
          <a:blip r:embed="rId2"/>
          <a:stretch>
            <a:fillRect/>
          </a:stretch>
        </p:blipFill>
        <p:spPr>
          <a:xfrm>
            <a:off x="1362190" y="3024924"/>
            <a:ext cx="2857500" cy="1600200"/>
          </a:xfrm>
          <a:prstGeom prst="rect">
            <a:avLst/>
          </a:prstGeom>
        </p:spPr>
      </p:pic>
      <p:sp>
        <p:nvSpPr>
          <p:cNvPr id="4" name="Espace réservé du pied de page 3">
            <a:extLst>
              <a:ext uri="{FF2B5EF4-FFF2-40B4-BE49-F238E27FC236}">
                <a16:creationId xmlns:a16="http://schemas.microsoft.com/office/drawing/2014/main" id="{04A59A88-6729-4FD4-B065-1CD0F120000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1D51D59C-C94A-48E6-85A3-0D075C421E01}"/>
              </a:ext>
            </a:extLst>
          </p:cNvPr>
          <p:cNvPicPr>
            <a:picLocks noChangeAspect="1"/>
          </p:cNvPicPr>
          <p:nvPr/>
        </p:nvPicPr>
        <p:blipFill>
          <a:blip r:embed="rId3"/>
          <a:stretch>
            <a:fillRect/>
          </a:stretch>
        </p:blipFill>
        <p:spPr>
          <a:xfrm>
            <a:off x="10055200" y="365125"/>
            <a:ext cx="1798476" cy="1438781"/>
          </a:xfrm>
          <a:prstGeom prst="rect">
            <a:avLst/>
          </a:prstGeom>
        </p:spPr>
      </p:pic>
      <p:pic>
        <p:nvPicPr>
          <p:cNvPr id="7" name="Image 6">
            <a:extLst>
              <a:ext uri="{FF2B5EF4-FFF2-40B4-BE49-F238E27FC236}">
                <a16:creationId xmlns:a16="http://schemas.microsoft.com/office/drawing/2014/main" id="{6DCD8CCD-B7D8-4CCF-A6EE-DABE243041F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889434" y="2138013"/>
            <a:ext cx="3933712" cy="3374022"/>
          </a:xfrm>
          <a:prstGeom prst="rect">
            <a:avLst/>
          </a:prstGeom>
        </p:spPr>
      </p:pic>
    </p:spTree>
    <p:extLst>
      <p:ext uri="{BB962C8B-B14F-4D97-AF65-F5344CB8AC3E}">
        <p14:creationId xmlns:p14="http://schemas.microsoft.com/office/powerpoint/2010/main" val="1449469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C07D8E-44A2-4AB9-9AF0-7DEAE3AD2CE5}"/>
              </a:ext>
            </a:extLst>
          </p:cNvPr>
          <p:cNvSpPr>
            <a:spLocks noGrp="1"/>
          </p:cNvSpPr>
          <p:nvPr>
            <p:ph type="title"/>
          </p:nvPr>
        </p:nvSpPr>
        <p:spPr>
          <a:xfrm>
            <a:off x="838200" y="365126"/>
            <a:ext cx="10140616" cy="916238"/>
          </a:xfrm>
        </p:spPr>
        <p:txBody>
          <a:bodyPr>
            <a:normAutofit/>
          </a:bodyPr>
          <a:lstStyle/>
          <a:p>
            <a:r>
              <a:rPr lang="fr-FR" dirty="0"/>
              <a:t>Exercice de rappel.</a:t>
            </a:r>
          </a:p>
        </p:txBody>
      </p:sp>
      <p:sp>
        <p:nvSpPr>
          <p:cNvPr id="5" name="Espace réservé du pied de page 4">
            <a:extLst>
              <a:ext uri="{FF2B5EF4-FFF2-40B4-BE49-F238E27FC236}">
                <a16:creationId xmlns:a16="http://schemas.microsoft.com/office/drawing/2014/main" id="{0C483103-56FD-4501-9DC2-7A4291739C05}"/>
              </a:ext>
            </a:extLst>
          </p:cNvPr>
          <p:cNvSpPr>
            <a:spLocks noGrp="1"/>
          </p:cNvSpPr>
          <p:nvPr>
            <p:ph type="ftr" sz="quarter" idx="11"/>
          </p:nvPr>
        </p:nvSpPr>
        <p:spPr/>
        <p:txBody>
          <a:bodyPr/>
          <a:lstStyle/>
          <a:p>
            <a:r>
              <a:rPr lang="fr-FR"/>
              <a:t>www.dys-positif.fr</a:t>
            </a:r>
            <a:endParaRPr lang="fr-FR" dirty="0"/>
          </a:p>
        </p:txBody>
      </p:sp>
      <p:sp>
        <p:nvSpPr>
          <p:cNvPr id="6" name="Espace réservé du contenu 5">
            <a:extLst>
              <a:ext uri="{FF2B5EF4-FFF2-40B4-BE49-F238E27FC236}">
                <a16:creationId xmlns:a16="http://schemas.microsoft.com/office/drawing/2014/main" id="{00502105-6D66-4B1E-A763-6181342619B4}"/>
              </a:ext>
            </a:extLst>
          </p:cNvPr>
          <p:cNvSpPr>
            <a:spLocks noGrp="1"/>
          </p:cNvSpPr>
          <p:nvPr>
            <p:ph idx="1"/>
          </p:nvPr>
        </p:nvSpPr>
        <p:spPr/>
        <p:txBody>
          <a:bodyPr/>
          <a:lstStyle/>
          <a:p>
            <a:pPr>
              <a:lnSpc>
                <a:spcPct val="115000"/>
              </a:lnSpc>
              <a:spcAft>
                <a:spcPts val="600"/>
              </a:spcAft>
            </a:pPr>
            <a:r>
              <a:rPr lang="fr-FR" sz="1800" b="1" dirty="0">
                <a:effectLst/>
                <a:latin typeface="Arial" panose="020B0604020202020204" pitchFamily="34" charset="0"/>
                <a:ea typeface="Calibri" panose="020F0502020204030204" pitchFamily="34" charset="0"/>
                <a:cs typeface="Times New Roman" panose="02020603050405020304" pitchFamily="18" charset="0"/>
              </a:rPr>
              <a:t>Conjugue à l’imparfait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600"/>
              </a:spcAft>
              <a:buNone/>
            </a:pPr>
            <a:r>
              <a:rPr lang="fr-FR" sz="1800" b="1" dirty="0">
                <a:latin typeface="Arial" panose="020B0604020202020204" pitchFamily="34" charset="0"/>
                <a:ea typeface="Calibri" panose="020F0502020204030204" pitchFamily="34" charset="0"/>
                <a:cs typeface="Times New Roman" panose="02020603050405020304" pitchFamily="18" charset="0"/>
              </a:rPr>
              <a:t>plonger</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600"/>
              </a:spcAft>
              <a:buNone/>
            </a:pPr>
            <a:r>
              <a:rPr lang="fr-FR" sz="1800" dirty="0">
                <a:effectLst/>
                <a:latin typeface="Arial" panose="020B0604020202020204" pitchFamily="34" charset="0"/>
                <a:ea typeface="Calibri" panose="020F0502020204030204" pitchFamily="34" charset="0"/>
                <a:cs typeface="Times New Roman" panose="02020603050405020304" pitchFamily="18" charset="0"/>
              </a:rPr>
              <a:t>je ………………			nous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600"/>
              </a:spcAft>
              <a:buNone/>
            </a:pPr>
            <a:r>
              <a:rPr lang="fr-FR" sz="1800" dirty="0">
                <a:effectLst/>
                <a:latin typeface="Arial" panose="020B0604020202020204" pitchFamily="34" charset="0"/>
                <a:ea typeface="Calibri" panose="020F0502020204030204" pitchFamily="34" charset="0"/>
                <a:cs typeface="Times New Roman" panose="02020603050405020304" pitchFamily="18" charset="0"/>
              </a:rPr>
              <a:t>tu ………………….		vous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600"/>
              </a:spcAft>
              <a:buNone/>
            </a:pPr>
            <a:r>
              <a:rPr lang="fr-FR" sz="1800" dirty="0">
                <a:effectLst/>
                <a:latin typeface="Arial" panose="020B0604020202020204" pitchFamily="34" charset="0"/>
                <a:ea typeface="Calibri" panose="020F0502020204030204" pitchFamily="34" charset="0"/>
                <a:cs typeface="Times New Roman" panose="02020603050405020304" pitchFamily="18" charset="0"/>
              </a:rPr>
              <a:t>il ……………………		ils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600"/>
              </a:spcAft>
              <a:buNone/>
            </a:pPr>
            <a:r>
              <a:rPr lang="fr-FR" sz="1800" dirty="0">
                <a:effectLst/>
                <a:latin typeface="Arial" panose="020B060402020202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176862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4CCA0F0-4A19-4AA8-BAC5-EF80C5E641A7}"/>
              </a:ext>
            </a:extLst>
          </p:cNvPr>
          <p:cNvSpPr>
            <a:spLocks noGrp="1"/>
          </p:cNvSpPr>
          <p:nvPr>
            <p:ph type="title"/>
          </p:nvPr>
        </p:nvSpPr>
        <p:spPr/>
        <p:txBody>
          <a:bodyPr/>
          <a:lstStyle/>
          <a:p>
            <a:r>
              <a:rPr lang="fr-FR" dirty="0"/>
              <a:t>Je vous distribue le texte.</a:t>
            </a:r>
          </a:p>
        </p:txBody>
      </p:sp>
      <p:sp>
        <p:nvSpPr>
          <p:cNvPr id="3" name="Espace réservé du contenu 2">
            <a:extLst>
              <a:ext uri="{FF2B5EF4-FFF2-40B4-BE49-F238E27FC236}">
                <a16:creationId xmlns:a16="http://schemas.microsoft.com/office/drawing/2014/main" id="{1C76D8C2-07F6-4CFE-864E-77839202B459}"/>
              </a:ext>
            </a:extLst>
          </p:cNvPr>
          <p:cNvSpPr>
            <a:spLocks noGrp="1"/>
          </p:cNvSpPr>
          <p:nvPr>
            <p:ph idx="1"/>
          </p:nvPr>
        </p:nvSpPr>
        <p:spPr/>
        <p:txBody>
          <a:bodyPr>
            <a:normAutofit lnSpcReduction="10000"/>
          </a:bodyPr>
          <a:lstStyle/>
          <a:p>
            <a:pPr>
              <a:lnSpc>
                <a:spcPct val="150000"/>
              </a:lnSpc>
            </a:pPr>
            <a:r>
              <a:rPr lang="fr-FR" dirty="0">
                <a:latin typeface="Arial" panose="020B0604020202020204" pitchFamily="34" charset="0"/>
                <a:cs typeface="Arial" panose="020B0604020202020204" pitchFamily="34" charset="0"/>
              </a:rPr>
              <a:t>Nous allons entourer en couleurs les mots prononcés par chacun des personnages et du narrateur.</a:t>
            </a:r>
          </a:p>
          <a:p>
            <a:pPr>
              <a:lnSpc>
                <a:spcPct val="150000"/>
              </a:lnSpc>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En bleu : le renard.</a:t>
            </a:r>
          </a:p>
          <a:p>
            <a:pPr marL="0" indent="0">
              <a:lnSpc>
                <a:spcPct val="150000"/>
              </a:lnSpc>
              <a:buNone/>
            </a:pPr>
            <a:r>
              <a:rPr lang="fr-FR" dirty="0">
                <a:latin typeface="Arial" panose="020B0604020202020204" pitchFamily="34" charset="0"/>
                <a:cs typeface="Arial" panose="020B0604020202020204" pitchFamily="34" charset="0"/>
              </a:rPr>
              <a:t>En jaune : le petit Prince.</a:t>
            </a:r>
          </a:p>
          <a:p>
            <a:pPr marL="0" indent="0">
              <a:lnSpc>
                <a:spcPct val="150000"/>
              </a:lnSpc>
              <a:buNone/>
            </a:pPr>
            <a:r>
              <a:rPr lang="fr-FR" dirty="0">
                <a:latin typeface="Arial" panose="020B0604020202020204" pitchFamily="34" charset="0"/>
                <a:cs typeface="Arial" panose="020B0604020202020204" pitchFamily="34" charset="0"/>
              </a:rPr>
              <a:t>En vert : le narrateur.</a:t>
            </a:r>
          </a:p>
          <a:p>
            <a:endParaRPr lang="fr-FR" dirty="0"/>
          </a:p>
        </p:txBody>
      </p:sp>
      <p:sp>
        <p:nvSpPr>
          <p:cNvPr id="4" name="Espace réservé du pied de page 3">
            <a:extLst>
              <a:ext uri="{FF2B5EF4-FFF2-40B4-BE49-F238E27FC236}">
                <a16:creationId xmlns:a16="http://schemas.microsoft.com/office/drawing/2014/main" id="{1A5A9AD6-C681-49C0-9F94-77498384F8F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7588613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CBF619-75E5-41B0-8E22-DCF2D4ADF25E}"/>
              </a:ext>
            </a:extLst>
          </p:cNvPr>
          <p:cNvSpPr>
            <a:spLocks noGrp="1"/>
          </p:cNvSpPr>
          <p:nvPr>
            <p:ph type="title"/>
          </p:nvPr>
        </p:nvSpPr>
        <p:spPr/>
        <p:txBody>
          <a:bodyPr/>
          <a:lstStyle/>
          <a:p>
            <a:r>
              <a:rPr lang="fr-FR" dirty="0"/>
              <a:t>Le Petit Prince</a:t>
            </a:r>
            <a:br>
              <a:rPr lang="fr-FR" dirty="0"/>
            </a:br>
            <a:endParaRPr lang="fr-FR" dirty="0"/>
          </a:p>
        </p:txBody>
      </p:sp>
      <p:sp>
        <p:nvSpPr>
          <p:cNvPr id="3" name="Espace réservé du contenu 2">
            <a:extLst>
              <a:ext uri="{FF2B5EF4-FFF2-40B4-BE49-F238E27FC236}">
                <a16:creationId xmlns:a16="http://schemas.microsoft.com/office/drawing/2014/main" id="{ED39D8E8-541B-4F5F-BB78-77AEE3D85673}"/>
              </a:ext>
            </a:extLst>
          </p:cNvPr>
          <p:cNvSpPr>
            <a:spLocks noGrp="1"/>
          </p:cNvSpPr>
          <p:nvPr>
            <p:ph idx="1"/>
          </p:nvPr>
        </p:nvSpPr>
        <p:spPr>
          <a:xfrm>
            <a:off x="838200" y="1311007"/>
            <a:ext cx="10515600" cy="4935557"/>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 C’est alors qu’apparut le renard : </a:t>
            </a:r>
          </a:p>
          <a:p>
            <a:pPr marL="0" indent="0">
              <a:lnSpc>
                <a:spcPct val="150000"/>
              </a:lnSpc>
              <a:buNone/>
            </a:pPr>
            <a:r>
              <a:rPr lang="fr-FR" dirty="0">
                <a:latin typeface="Arial" panose="020B0604020202020204" pitchFamily="34" charset="0"/>
                <a:cs typeface="Arial" panose="020B0604020202020204" pitchFamily="34" charset="0"/>
              </a:rPr>
              <a:t>« Bonjour », dit le renard. </a:t>
            </a:r>
          </a:p>
          <a:p>
            <a:pPr marL="0" indent="0">
              <a:lnSpc>
                <a:spcPct val="150000"/>
              </a:lnSpc>
              <a:buNone/>
            </a:pPr>
            <a:r>
              <a:rPr lang="fr-FR" dirty="0">
                <a:latin typeface="Arial" panose="020B0604020202020204" pitchFamily="34" charset="0"/>
                <a:cs typeface="Arial" panose="020B0604020202020204" pitchFamily="34" charset="0"/>
              </a:rPr>
              <a:t>- Bonjour, répondit poliment le petit prince. </a:t>
            </a:r>
          </a:p>
          <a:p>
            <a:pPr marL="0" indent="0">
              <a:lnSpc>
                <a:spcPct val="150000"/>
              </a:lnSpc>
              <a:buNone/>
            </a:pPr>
            <a:r>
              <a:rPr lang="fr-FR" dirty="0">
                <a:latin typeface="Arial" panose="020B0604020202020204" pitchFamily="34" charset="0"/>
                <a:cs typeface="Arial" panose="020B0604020202020204" pitchFamily="34" charset="0"/>
              </a:rPr>
              <a:t>Qui es-tu ? Tu es bien joli… </a:t>
            </a:r>
          </a:p>
          <a:p>
            <a:pPr marL="0" indent="0">
              <a:lnSpc>
                <a:spcPct val="150000"/>
              </a:lnSpc>
              <a:buNone/>
            </a:pPr>
            <a:r>
              <a:rPr lang="fr-FR" dirty="0">
                <a:latin typeface="Arial" panose="020B0604020202020204" pitchFamily="34" charset="0"/>
                <a:cs typeface="Arial" panose="020B0604020202020204" pitchFamily="34" charset="0"/>
              </a:rPr>
              <a:t>- Je suis un renard, dit le renard. </a:t>
            </a:r>
          </a:p>
          <a:p>
            <a:pPr marL="0" indent="0">
              <a:lnSpc>
                <a:spcPct val="150000"/>
              </a:lnSpc>
              <a:buNone/>
            </a:pPr>
            <a:r>
              <a:rPr lang="fr-FR" dirty="0">
                <a:latin typeface="Arial" panose="020B0604020202020204" pitchFamily="34" charset="0"/>
                <a:cs typeface="Arial" panose="020B0604020202020204" pitchFamily="34" charset="0"/>
              </a:rPr>
              <a:t>- Viens jouer avec moi, lui proposa le petit prince. Je suis tellement triste…</a:t>
            </a:r>
          </a:p>
          <a:p>
            <a:endParaRPr lang="fr-FR" dirty="0"/>
          </a:p>
        </p:txBody>
      </p:sp>
      <p:sp>
        <p:nvSpPr>
          <p:cNvPr id="4" name="Espace réservé du pied de page 3">
            <a:extLst>
              <a:ext uri="{FF2B5EF4-FFF2-40B4-BE49-F238E27FC236}">
                <a16:creationId xmlns:a16="http://schemas.microsoft.com/office/drawing/2014/main" id="{6844B767-26A2-407D-A193-E9A5012A46F6}"/>
              </a:ext>
            </a:extLst>
          </p:cNvPr>
          <p:cNvSpPr>
            <a:spLocks noGrp="1"/>
          </p:cNvSpPr>
          <p:nvPr>
            <p:ph type="ftr" sz="quarter" idx="11"/>
          </p:nvPr>
        </p:nvSpPr>
        <p:spPr/>
        <p:txBody>
          <a:bodyPr/>
          <a:lstStyle/>
          <a:p>
            <a:r>
              <a:rPr lang="fr-FR"/>
              <a:t>www.dys-positif.fr</a:t>
            </a:r>
            <a:endParaRPr lang="fr-FR" dirty="0"/>
          </a:p>
        </p:txBody>
      </p:sp>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39692E94-94DE-4B4C-9A00-7815B878181E}"/>
                  </a:ext>
                </a:extLst>
              </p14:cNvPr>
              <p14:cNvContentPartPr/>
              <p14:nvPr/>
            </p14:nvContentPartPr>
            <p14:xfrm>
              <a:off x="1542184" y="1585141"/>
              <a:ext cx="4970520" cy="277560"/>
            </p14:xfrm>
          </p:contentPart>
        </mc:Choice>
        <mc:Fallback xmlns="">
          <p:pic>
            <p:nvPicPr>
              <p:cNvPr id="5" name="Encre 4">
                <a:extLst>
                  <a:ext uri="{FF2B5EF4-FFF2-40B4-BE49-F238E27FC236}">
                    <a16:creationId xmlns:a16="http://schemas.microsoft.com/office/drawing/2014/main" id="{39692E94-94DE-4B4C-9A00-7815B878181E}"/>
                  </a:ext>
                </a:extLst>
              </p:cNvPr>
              <p:cNvPicPr/>
              <p:nvPr/>
            </p:nvPicPr>
            <p:blipFill>
              <a:blip r:embed="rId3"/>
              <a:stretch>
                <a:fillRect/>
              </a:stretch>
            </p:blipFill>
            <p:spPr>
              <a:xfrm>
                <a:off x="1470184" y="1441141"/>
                <a:ext cx="5114160" cy="5652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Encre 5">
                <a:extLst>
                  <a:ext uri="{FF2B5EF4-FFF2-40B4-BE49-F238E27FC236}">
                    <a16:creationId xmlns:a16="http://schemas.microsoft.com/office/drawing/2014/main" id="{46A7FBED-44A1-4F6E-A51B-9FF20BF2E455}"/>
                  </a:ext>
                </a:extLst>
              </p14:cNvPr>
              <p14:cNvContentPartPr/>
              <p14:nvPr/>
            </p14:nvContentPartPr>
            <p14:xfrm>
              <a:off x="2974264" y="2378581"/>
              <a:ext cx="1767240" cy="100800"/>
            </p14:xfrm>
          </p:contentPart>
        </mc:Choice>
        <mc:Fallback xmlns="">
          <p:pic>
            <p:nvPicPr>
              <p:cNvPr id="6" name="Encre 5">
                <a:extLst>
                  <a:ext uri="{FF2B5EF4-FFF2-40B4-BE49-F238E27FC236}">
                    <a16:creationId xmlns:a16="http://schemas.microsoft.com/office/drawing/2014/main" id="{46A7FBED-44A1-4F6E-A51B-9FF20BF2E455}"/>
                  </a:ext>
                </a:extLst>
              </p:cNvPr>
              <p:cNvPicPr/>
              <p:nvPr/>
            </p:nvPicPr>
            <p:blipFill>
              <a:blip r:embed="rId5"/>
              <a:stretch>
                <a:fillRect/>
              </a:stretch>
            </p:blipFill>
            <p:spPr>
              <a:xfrm>
                <a:off x="2902624" y="2234581"/>
                <a:ext cx="1910880" cy="388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Encre 6">
                <a:extLst>
                  <a:ext uri="{FF2B5EF4-FFF2-40B4-BE49-F238E27FC236}">
                    <a16:creationId xmlns:a16="http://schemas.microsoft.com/office/drawing/2014/main" id="{DEAEBF66-BB74-46D5-ACA7-C12ED9A2BF66}"/>
                  </a:ext>
                </a:extLst>
              </p14:cNvPr>
              <p14:cNvContentPartPr/>
              <p14:nvPr/>
            </p14:nvContentPartPr>
            <p14:xfrm>
              <a:off x="2566744" y="3006061"/>
              <a:ext cx="4865760" cy="223200"/>
            </p14:xfrm>
          </p:contentPart>
        </mc:Choice>
        <mc:Fallback xmlns="">
          <p:pic>
            <p:nvPicPr>
              <p:cNvPr id="7" name="Encre 6">
                <a:extLst>
                  <a:ext uri="{FF2B5EF4-FFF2-40B4-BE49-F238E27FC236}">
                    <a16:creationId xmlns:a16="http://schemas.microsoft.com/office/drawing/2014/main" id="{DEAEBF66-BB74-46D5-ACA7-C12ED9A2BF66}"/>
                  </a:ext>
                </a:extLst>
              </p:cNvPr>
              <p:cNvPicPr/>
              <p:nvPr/>
            </p:nvPicPr>
            <p:blipFill>
              <a:blip r:embed="rId7"/>
              <a:stretch>
                <a:fillRect/>
              </a:stretch>
            </p:blipFill>
            <p:spPr>
              <a:xfrm>
                <a:off x="2494744" y="2862421"/>
                <a:ext cx="500940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Encre 7">
                <a:extLst>
                  <a:ext uri="{FF2B5EF4-FFF2-40B4-BE49-F238E27FC236}">
                    <a16:creationId xmlns:a16="http://schemas.microsoft.com/office/drawing/2014/main" id="{1C929FFE-F105-4AD5-AB8D-8D1167963FBB}"/>
                  </a:ext>
                </a:extLst>
              </p14:cNvPr>
              <p14:cNvContentPartPr/>
              <p14:nvPr/>
            </p14:nvContentPartPr>
            <p14:xfrm>
              <a:off x="4147504" y="4536421"/>
              <a:ext cx="1806120" cy="110880"/>
            </p14:xfrm>
          </p:contentPart>
        </mc:Choice>
        <mc:Fallback xmlns="">
          <p:pic>
            <p:nvPicPr>
              <p:cNvPr id="8" name="Encre 7">
                <a:extLst>
                  <a:ext uri="{FF2B5EF4-FFF2-40B4-BE49-F238E27FC236}">
                    <a16:creationId xmlns:a16="http://schemas.microsoft.com/office/drawing/2014/main" id="{1C929FFE-F105-4AD5-AB8D-8D1167963FBB}"/>
                  </a:ext>
                </a:extLst>
              </p:cNvPr>
              <p:cNvPicPr/>
              <p:nvPr/>
            </p:nvPicPr>
            <p:blipFill>
              <a:blip r:embed="rId9"/>
              <a:stretch>
                <a:fillRect/>
              </a:stretch>
            </p:blipFill>
            <p:spPr>
              <a:xfrm>
                <a:off x="4075504" y="4392421"/>
                <a:ext cx="1949760" cy="3985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Encre 8">
                <a:extLst>
                  <a:ext uri="{FF2B5EF4-FFF2-40B4-BE49-F238E27FC236}">
                    <a16:creationId xmlns:a16="http://schemas.microsoft.com/office/drawing/2014/main" id="{E0EBFC82-E44B-452E-85ED-0A021C0EB5C9}"/>
                  </a:ext>
                </a:extLst>
              </p14:cNvPr>
              <p14:cNvContentPartPr/>
              <p14:nvPr/>
            </p14:nvContentPartPr>
            <p14:xfrm>
              <a:off x="4686424" y="5242741"/>
              <a:ext cx="3852000" cy="201240"/>
            </p14:xfrm>
          </p:contentPart>
        </mc:Choice>
        <mc:Fallback xmlns="">
          <p:pic>
            <p:nvPicPr>
              <p:cNvPr id="9" name="Encre 8">
                <a:extLst>
                  <a:ext uri="{FF2B5EF4-FFF2-40B4-BE49-F238E27FC236}">
                    <a16:creationId xmlns:a16="http://schemas.microsoft.com/office/drawing/2014/main" id="{E0EBFC82-E44B-452E-85ED-0A021C0EB5C9}"/>
                  </a:ext>
                </a:extLst>
              </p:cNvPr>
              <p:cNvPicPr/>
              <p:nvPr/>
            </p:nvPicPr>
            <p:blipFill>
              <a:blip r:embed="rId11"/>
              <a:stretch>
                <a:fillRect/>
              </a:stretch>
            </p:blipFill>
            <p:spPr>
              <a:xfrm>
                <a:off x="4614784" y="5099101"/>
                <a:ext cx="3995640" cy="488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Encre 10">
                <a:extLst>
                  <a:ext uri="{FF2B5EF4-FFF2-40B4-BE49-F238E27FC236}">
                    <a16:creationId xmlns:a16="http://schemas.microsoft.com/office/drawing/2014/main" id="{A42C630A-23AC-40E8-91D7-CA088990C7BC}"/>
                  </a:ext>
                </a:extLst>
              </p14:cNvPr>
              <p14:cNvContentPartPr/>
              <p14:nvPr/>
            </p14:nvContentPartPr>
            <p14:xfrm>
              <a:off x="1211344" y="3183541"/>
              <a:ext cx="360" cy="360"/>
            </p14:xfrm>
          </p:contentPart>
        </mc:Choice>
        <mc:Fallback xmlns="">
          <p:pic>
            <p:nvPicPr>
              <p:cNvPr id="11" name="Encre 10">
                <a:extLst>
                  <a:ext uri="{FF2B5EF4-FFF2-40B4-BE49-F238E27FC236}">
                    <a16:creationId xmlns:a16="http://schemas.microsoft.com/office/drawing/2014/main" id="{A42C630A-23AC-40E8-91D7-CA088990C7BC}"/>
                  </a:ext>
                </a:extLst>
              </p:cNvPr>
              <p:cNvPicPr/>
              <p:nvPr/>
            </p:nvPicPr>
            <p:blipFill>
              <a:blip r:embed="rId13"/>
              <a:stretch>
                <a:fillRect/>
              </a:stretch>
            </p:blipFill>
            <p:spPr>
              <a:xfrm>
                <a:off x="1139704" y="3039541"/>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Encre 11">
                <a:extLst>
                  <a:ext uri="{FF2B5EF4-FFF2-40B4-BE49-F238E27FC236}">
                    <a16:creationId xmlns:a16="http://schemas.microsoft.com/office/drawing/2014/main" id="{DA295D51-7C2C-4EF8-95EB-95B9773D9BD3}"/>
                  </a:ext>
                </a:extLst>
              </p14:cNvPr>
              <p14:cNvContentPartPr/>
              <p14:nvPr/>
            </p14:nvContentPartPr>
            <p14:xfrm>
              <a:off x="947104" y="3095341"/>
              <a:ext cx="1348920" cy="111960"/>
            </p14:xfrm>
          </p:contentPart>
        </mc:Choice>
        <mc:Fallback xmlns="">
          <p:pic>
            <p:nvPicPr>
              <p:cNvPr id="12" name="Encre 11">
                <a:extLst>
                  <a:ext uri="{FF2B5EF4-FFF2-40B4-BE49-F238E27FC236}">
                    <a16:creationId xmlns:a16="http://schemas.microsoft.com/office/drawing/2014/main" id="{DA295D51-7C2C-4EF8-95EB-95B9773D9BD3}"/>
                  </a:ext>
                </a:extLst>
              </p:cNvPr>
              <p:cNvPicPr/>
              <p:nvPr/>
            </p:nvPicPr>
            <p:blipFill>
              <a:blip r:embed="rId15"/>
              <a:stretch>
                <a:fillRect/>
              </a:stretch>
            </p:blipFill>
            <p:spPr>
              <a:xfrm>
                <a:off x="875104" y="2951701"/>
                <a:ext cx="1492560" cy="3996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 name="Encre 12">
                <a:extLst>
                  <a:ext uri="{FF2B5EF4-FFF2-40B4-BE49-F238E27FC236}">
                    <a16:creationId xmlns:a16="http://schemas.microsoft.com/office/drawing/2014/main" id="{A12804E9-292D-4E96-8087-6F3374E64F1B}"/>
                  </a:ext>
                </a:extLst>
              </p14:cNvPr>
              <p14:cNvContentPartPr/>
              <p14:nvPr/>
            </p14:nvContentPartPr>
            <p14:xfrm>
              <a:off x="947104" y="3704168"/>
              <a:ext cx="3862440" cy="232200"/>
            </p14:xfrm>
          </p:contentPart>
        </mc:Choice>
        <mc:Fallback>
          <p:pic>
            <p:nvPicPr>
              <p:cNvPr id="13" name="Encre 12">
                <a:extLst>
                  <a:ext uri="{FF2B5EF4-FFF2-40B4-BE49-F238E27FC236}">
                    <a16:creationId xmlns:a16="http://schemas.microsoft.com/office/drawing/2014/main" id="{A12804E9-292D-4E96-8087-6F3374E64F1B}"/>
                  </a:ext>
                </a:extLst>
              </p:cNvPr>
              <p:cNvPicPr/>
              <p:nvPr/>
            </p:nvPicPr>
            <p:blipFill>
              <a:blip r:embed="rId17"/>
              <a:stretch>
                <a:fillRect/>
              </a:stretch>
            </p:blipFill>
            <p:spPr>
              <a:xfrm>
                <a:off x="875111" y="3560168"/>
                <a:ext cx="4006067" cy="5198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Encre 13">
                <a:extLst>
                  <a:ext uri="{FF2B5EF4-FFF2-40B4-BE49-F238E27FC236}">
                    <a16:creationId xmlns:a16="http://schemas.microsoft.com/office/drawing/2014/main" id="{364653E8-F851-42DC-AA6A-20885CDCEBC9}"/>
                  </a:ext>
                </a:extLst>
              </p14:cNvPr>
              <p14:cNvContentPartPr/>
              <p14:nvPr/>
            </p14:nvContentPartPr>
            <p14:xfrm>
              <a:off x="1211344" y="5198101"/>
              <a:ext cx="3205800" cy="269280"/>
            </p14:xfrm>
          </p:contentPart>
        </mc:Choice>
        <mc:Fallback xmlns="">
          <p:pic>
            <p:nvPicPr>
              <p:cNvPr id="14" name="Encre 13">
                <a:extLst>
                  <a:ext uri="{FF2B5EF4-FFF2-40B4-BE49-F238E27FC236}">
                    <a16:creationId xmlns:a16="http://schemas.microsoft.com/office/drawing/2014/main" id="{364653E8-F851-42DC-AA6A-20885CDCEBC9}"/>
                  </a:ext>
                </a:extLst>
              </p:cNvPr>
              <p:cNvPicPr/>
              <p:nvPr/>
            </p:nvPicPr>
            <p:blipFill>
              <a:blip r:embed="rId19"/>
              <a:stretch>
                <a:fillRect/>
              </a:stretch>
            </p:blipFill>
            <p:spPr>
              <a:xfrm>
                <a:off x="1139704" y="5054101"/>
                <a:ext cx="3349440" cy="556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Encre 14">
                <a:extLst>
                  <a:ext uri="{FF2B5EF4-FFF2-40B4-BE49-F238E27FC236}">
                    <a16:creationId xmlns:a16="http://schemas.microsoft.com/office/drawing/2014/main" id="{51A7A628-BF13-4B85-BBE5-2109430A0876}"/>
                  </a:ext>
                </a:extLst>
              </p14:cNvPr>
              <p14:cNvContentPartPr/>
              <p14:nvPr/>
            </p14:nvContentPartPr>
            <p14:xfrm>
              <a:off x="8901304" y="5219701"/>
              <a:ext cx="957240" cy="222840"/>
            </p14:xfrm>
          </p:contentPart>
        </mc:Choice>
        <mc:Fallback xmlns="">
          <p:pic>
            <p:nvPicPr>
              <p:cNvPr id="15" name="Encre 14">
                <a:extLst>
                  <a:ext uri="{FF2B5EF4-FFF2-40B4-BE49-F238E27FC236}">
                    <a16:creationId xmlns:a16="http://schemas.microsoft.com/office/drawing/2014/main" id="{51A7A628-BF13-4B85-BBE5-2109430A0876}"/>
                  </a:ext>
                </a:extLst>
              </p:cNvPr>
              <p:cNvPicPr/>
              <p:nvPr/>
            </p:nvPicPr>
            <p:blipFill>
              <a:blip r:embed="rId21"/>
              <a:stretch>
                <a:fillRect/>
              </a:stretch>
            </p:blipFill>
            <p:spPr>
              <a:xfrm>
                <a:off x="8829304" y="5076061"/>
                <a:ext cx="1100880" cy="510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Encre 15">
                <a:extLst>
                  <a:ext uri="{FF2B5EF4-FFF2-40B4-BE49-F238E27FC236}">
                    <a16:creationId xmlns:a16="http://schemas.microsoft.com/office/drawing/2014/main" id="{86E9532C-9A80-466B-A8D0-7892B35F867A}"/>
                  </a:ext>
                </a:extLst>
              </p14:cNvPr>
              <p14:cNvContentPartPr/>
              <p14:nvPr/>
            </p14:nvContentPartPr>
            <p14:xfrm>
              <a:off x="937384" y="5848621"/>
              <a:ext cx="2442960" cy="111960"/>
            </p14:xfrm>
          </p:contentPart>
        </mc:Choice>
        <mc:Fallback xmlns="">
          <p:pic>
            <p:nvPicPr>
              <p:cNvPr id="16" name="Encre 15">
                <a:extLst>
                  <a:ext uri="{FF2B5EF4-FFF2-40B4-BE49-F238E27FC236}">
                    <a16:creationId xmlns:a16="http://schemas.microsoft.com/office/drawing/2014/main" id="{86E9532C-9A80-466B-A8D0-7892B35F867A}"/>
                  </a:ext>
                </a:extLst>
              </p:cNvPr>
              <p:cNvPicPr/>
              <p:nvPr/>
            </p:nvPicPr>
            <p:blipFill>
              <a:blip r:embed="rId23"/>
              <a:stretch>
                <a:fillRect/>
              </a:stretch>
            </p:blipFill>
            <p:spPr>
              <a:xfrm>
                <a:off x="865744" y="5704621"/>
                <a:ext cx="2586600" cy="399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7" name="Encre 16">
                <a:extLst>
                  <a:ext uri="{FF2B5EF4-FFF2-40B4-BE49-F238E27FC236}">
                    <a16:creationId xmlns:a16="http://schemas.microsoft.com/office/drawing/2014/main" id="{FE784D28-D883-42E2-A0D2-F5901A1BF57B}"/>
                  </a:ext>
                </a:extLst>
              </p14:cNvPr>
              <p14:cNvContentPartPr/>
              <p14:nvPr/>
            </p14:nvContentPartPr>
            <p14:xfrm>
              <a:off x="1048624" y="2389021"/>
              <a:ext cx="1508760" cy="100440"/>
            </p14:xfrm>
          </p:contentPart>
        </mc:Choice>
        <mc:Fallback xmlns="">
          <p:pic>
            <p:nvPicPr>
              <p:cNvPr id="17" name="Encre 16">
                <a:extLst>
                  <a:ext uri="{FF2B5EF4-FFF2-40B4-BE49-F238E27FC236}">
                    <a16:creationId xmlns:a16="http://schemas.microsoft.com/office/drawing/2014/main" id="{FE784D28-D883-42E2-A0D2-F5901A1BF57B}"/>
                  </a:ext>
                </a:extLst>
              </p:cNvPr>
              <p:cNvPicPr/>
              <p:nvPr/>
            </p:nvPicPr>
            <p:blipFill>
              <a:blip r:embed="rId25"/>
              <a:stretch>
                <a:fillRect/>
              </a:stretch>
            </p:blipFill>
            <p:spPr>
              <a:xfrm>
                <a:off x="976624" y="2245381"/>
                <a:ext cx="16524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Encre 17">
                <a:extLst>
                  <a:ext uri="{FF2B5EF4-FFF2-40B4-BE49-F238E27FC236}">
                    <a16:creationId xmlns:a16="http://schemas.microsoft.com/office/drawing/2014/main" id="{D034648A-6626-4538-A644-4356AEBDB0EE}"/>
                  </a:ext>
                </a:extLst>
              </p14:cNvPr>
              <p14:cNvContentPartPr/>
              <p14:nvPr/>
            </p14:nvContentPartPr>
            <p14:xfrm>
              <a:off x="1172824" y="4516621"/>
              <a:ext cx="2661120" cy="205560"/>
            </p14:xfrm>
          </p:contentPart>
        </mc:Choice>
        <mc:Fallback xmlns="">
          <p:pic>
            <p:nvPicPr>
              <p:cNvPr id="18" name="Encre 17">
                <a:extLst>
                  <a:ext uri="{FF2B5EF4-FFF2-40B4-BE49-F238E27FC236}">
                    <a16:creationId xmlns:a16="http://schemas.microsoft.com/office/drawing/2014/main" id="{D034648A-6626-4538-A644-4356AEBDB0EE}"/>
                  </a:ext>
                </a:extLst>
              </p:cNvPr>
              <p:cNvPicPr/>
              <p:nvPr/>
            </p:nvPicPr>
            <p:blipFill>
              <a:blip r:embed="rId27"/>
              <a:stretch>
                <a:fillRect/>
              </a:stretch>
            </p:blipFill>
            <p:spPr>
              <a:xfrm>
                <a:off x="1100824" y="4372981"/>
                <a:ext cx="2804760" cy="493200"/>
              </a:xfrm>
              <a:prstGeom prst="rect">
                <a:avLst/>
              </a:prstGeom>
            </p:spPr>
          </p:pic>
        </mc:Fallback>
      </mc:AlternateContent>
    </p:spTree>
    <p:extLst>
      <p:ext uri="{BB962C8B-B14F-4D97-AF65-F5344CB8AC3E}">
        <p14:creationId xmlns:p14="http://schemas.microsoft.com/office/powerpoint/2010/main" val="72004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56416CA-9BE2-496D-950C-5C358B0B9C99}"/>
              </a:ext>
            </a:extLst>
          </p:cNvPr>
          <p:cNvSpPr>
            <a:spLocks noGrp="1"/>
          </p:cNvSpPr>
          <p:nvPr>
            <p:ph idx="1"/>
          </p:nvPr>
        </p:nvSpPr>
        <p:spPr>
          <a:xfrm>
            <a:off x="838199" y="749147"/>
            <a:ext cx="11093067" cy="5794872"/>
          </a:xfrm>
        </p:spPr>
        <p:txBody>
          <a:bodyPr>
            <a:normAutofit/>
          </a:bodyPr>
          <a:lstStyle/>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Je ne puis pas jouer avec toi, dit le renard. Je ne suis pas apprivoisé. </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Ah ! Pardon, fit le petit prince.</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Mais après réflexion, il ajouta : « Qu’est-ce que signifie « apprivoiser » ?</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C’est une chose trop oubliée, dit le renard. Ça signifie « Créer des liens… »</a:t>
            </a:r>
          </a:p>
          <a:p>
            <a:pPr marL="0" indent="0" algn="just">
              <a:lnSpc>
                <a:spcPct val="160000"/>
              </a:lnSpc>
              <a:spcAft>
                <a:spcPts val="1000"/>
              </a:spcAft>
              <a:buNone/>
            </a:pPr>
            <a:r>
              <a:rPr lang="fr-FR" sz="2600" dirty="0">
                <a:effectLst/>
                <a:latin typeface="Arial" panose="020B0604020202020204" pitchFamily="34" charset="0"/>
                <a:ea typeface="Calibri" panose="020F0502020204030204" pitchFamily="34" charset="0"/>
              </a:rPr>
              <a:t>- Créer des liens ? </a:t>
            </a:r>
            <a:endParaRPr lang="fr-FR" dirty="0"/>
          </a:p>
        </p:txBody>
      </p:sp>
      <p:sp>
        <p:nvSpPr>
          <p:cNvPr id="4" name="Espace réservé du pied de page 3">
            <a:extLst>
              <a:ext uri="{FF2B5EF4-FFF2-40B4-BE49-F238E27FC236}">
                <a16:creationId xmlns:a16="http://schemas.microsoft.com/office/drawing/2014/main" id="{3C043609-5F03-454E-85A6-91022E17D0BF}"/>
              </a:ext>
            </a:extLst>
          </p:cNvPr>
          <p:cNvSpPr>
            <a:spLocks noGrp="1"/>
          </p:cNvSpPr>
          <p:nvPr>
            <p:ph type="ftr" sz="quarter" idx="11"/>
          </p:nvPr>
        </p:nvSpPr>
        <p:spPr/>
        <p:txBody>
          <a:bodyPr/>
          <a:lstStyle/>
          <a:p>
            <a:r>
              <a:rPr lang="fr-FR"/>
              <a:t>www.dys-positif.fr</a:t>
            </a:r>
            <a:endParaRPr lang="fr-FR" dirty="0"/>
          </a:p>
        </p:txBody>
      </p:sp>
      <mc:AlternateContent xmlns:mc="http://schemas.openxmlformats.org/markup-compatibility/2006" xmlns:p14="http://schemas.microsoft.com/office/powerpoint/2010/main">
        <mc:Choice Requires="p14">
          <p:contentPart p14:bwMode="auto" r:id="rId2">
            <p14:nvContentPartPr>
              <p14:cNvPr id="2" name="Encre 1">
                <a:extLst>
                  <a:ext uri="{FF2B5EF4-FFF2-40B4-BE49-F238E27FC236}">
                    <a16:creationId xmlns:a16="http://schemas.microsoft.com/office/drawing/2014/main" id="{3800D3A5-9BA6-41E6-8949-1EAE4A36F479}"/>
                  </a:ext>
                </a:extLst>
              </p14:cNvPr>
              <p14:cNvContentPartPr/>
              <p14:nvPr/>
            </p14:nvContentPartPr>
            <p14:xfrm>
              <a:off x="1134304" y="2070421"/>
              <a:ext cx="1642320" cy="55800"/>
            </p14:xfrm>
          </p:contentPart>
        </mc:Choice>
        <mc:Fallback xmlns="">
          <p:pic>
            <p:nvPicPr>
              <p:cNvPr id="2" name="Encre 1">
                <a:extLst>
                  <a:ext uri="{FF2B5EF4-FFF2-40B4-BE49-F238E27FC236}">
                    <a16:creationId xmlns:a16="http://schemas.microsoft.com/office/drawing/2014/main" id="{3800D3A5-9BA6-41E6-8949-1EAE4A36F479}"/>
                  </a:ext>
                </a:extLst>
              </p:cNvPr>
              <p:cNvPicPr/>
              <p:nvPr/>
            </p:nvPicPr>
            <p:blipFill>
              <a:blip r:embed="rId3"/>
              <a:stretch>
                <a:fillRect/>
              </a:stretch>
            </p:blipFill>
            <p:spPr>
              <a:xfrm>
                <a:off x="1062664" y="1926421"/>
                <a:ext cx="1785960"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Encre 4">
                <a:extLst>
                  <a:ext uri="{FF2B5EF4-FFF2-40B4-BE49-F238E27FC236}">
                    <a16:creationId xmlns:a16="http://schemas.microsoft.com/office/drawing/2014/main" id="{9540680E-4933-4203-953F-0C045EE93F85}"/>
                  </a:ext>
                </a:extLst>
              </p14:cNvPr>
              <p14:cNvContentPartPr/>
              <p14:nvPr/>
            </p14:nvContentPartPr>
            <p14:xfrm>
              <a:off x="5860744" y="2901301"/>
              <a:ext cx="5034240" cy="95040"/>
            </p14:xfrm>
          </p:contentPart>
        </mc:Choice>
        <mc:Fallback xmlns="">
          <p:pic>
            <p:nvPicPr>
              <p:cNvPr id="5" name="Encre 4">
                <a:extLst>
                  <a:ext uri="{FF2B5EF4-FFF2-40B4-BE49-F238E27FC236}">
                    <a16:creationId xmlns:a16="http://schemas.microsoft.com/office/drawing/2014/main" id="{9540680E-4933-4203-953F-0C045EE93F85}"/>
                  </a:ext>
                </a:extLst>
              </p:cNvPr>
              <p:cNvPicPr/>
              <p:nvPr/>
            </p:nvPicPr>
            <p:blipFill>
              <a:blip r:embed="rId5"/>
              <a:stretch>
                <a:fillRect/>
              </a:stretch>
            </p:blipFill>
            <p:spPr>
              <a:xfrm>
                <a:off x="5789104" y="2757661"/>
                <a:ext cx="5177880" cy="382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Encre 5">
                <a:extLst>
                  <a:ext uri="{FF2B5EF4-FFF2-40B4-BE49-F238E27FC236}">
                    <a16:creationId xmlns:a16="http://schemas.microsoft.com/office/drawing/2014/main" id="{E254C58D-C9A6-4C5E-AC12-4CBFF6BB437F}"/>
                  </a:ext>
                </a:extLst>
              </p14:cNvPr>
              <p14:cNvContentPartPr/>
              <p14:nvPr/>
            </p14:nvContentPartPr>
            <p14:xfrm>
              <a:off x="1169944" y="5198821"/>
              <a:ext cx="2300400" cy="177480"/>
            </p14:xfrm>
          </p:contentPart>
        </mc:Choice>
        <mc:Fallback xmlns="">
          <p:pic>
            <p:nvPicPr>
              <p:cNvPr id="6" name="Encre 5">
                <a:extLst>
                  <a:ext uri="{FF2B5EF4-FFF2-40B4-BE49-F238E27FC236}">
                    <a16:creationId xmlns:a16="http://schemas.microsoft.com/office/drawing/2014/main" id="{E254C58D-C9A6-4C5E-AC12-4CBFF6BB437F}"/>
                  </a:ext>
                </a:extLst>
              </p:cNvPr>
              <p:cNvPicPr/>
              <p:nvPr/>
            </p:nvPicPr>
            <p:blipFill>
              <a:blip r:embed="rId7"/>
              <a:stretch>
                <a:fillRect/>
              </a:stretch>
            </p:blipFill>
            <p:spPr>
              <a:xfrm>
                <a:off x="1098304" y="5054821"/>
                <a:ext cx="2444040" cy="4651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Encre 6">
                <a:extLst>
                  <a:ext uri="{FF2B5EF4-FFF2-40B4-BE49-F238E27FC236}">
                    <a16:creationId xmlns:a16="http://schemas.microsoft.com/office/drawing/2014/main" id="{245CAEFC-5EA1-48B9-BB79-6C0BEBECC439}"/>
                  </a:ext>
                </a:extLst>
              </p14:cNvPr>
              <p14:cNvContentPartPr/>
              <p14:nvPr/>
            </p14:nvContentPartPr>
            <p14:xfrm>
              <a:off x="5584984" y="1156381"/>
              <a:ext cx="1581840" cy="78120"/>
            </p14:xfrm>
          </p:contentPart>
        </mc:Choice>
        <mc:Fallback xmlns="">
          <p:pic>
            <p:nvPicPr>
              <p:cNvPr id="7" name="Encre 6">
                <a:extLst>
                  <a:ext uri="{FF2B5EF4-FFF2-40B4-BE49-F238E27FC236}">
                    <a16:creationId xmlns:a16="http://schemas.microsoft.com/office/drawing/2014/main" id="{245CAEFC-5EA1-48B9-BB79-6C0BEBECC439}"/>
                  </a:ext>
                </a:extLst>
              </p:cNvPr>
              <p:cNvPicPr/>
              <p:nvPr/>
            </p:nvPicPr>
            <p:blipFill>
              <a:blip r:embed="rId9"/>
              <a:stretch>
                <a:fillRect/>
              </a:stretch>
            </p:blipFill>
            <p:spPr>
              <a:xfrm>
                <a:off x="5513344" y="1012741"/>
                <a:ext cx="172548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Encre 7">
                <a:extLst>
                  <a:ext uri="{FF2B5EF4-FFF2-40B4-BE49-F238E27FC236}">
                    <a16:creationId xmlns:a16="http://schemas.microsoft.com/office/drawing/2014/main" id="{2A881DC3-2428-4F25-A2ED-A5A9B138EE93}"/>
                  </a:ext>
                </a:extLst>
              </p14:cNvPr>
              <p14:cNvContentPartPr/>
              <p14:nvPr/>
            </p14:nvContentPartPr>
            <p14:xfrm>
              <a:off x="3062104" y="2069701"/>
              <a:ext cx="2261880" cy="37080"/>
            </p14:xfrm>
          </p:contentPart>
        </mc:Choice>
        <mc:Fallback xmlns="">
          <p:pic>
            <p:nvPicPr>
              <p:cNvPr id="8" name="Encre 7">
                <a:extLst>
                  <a:ext uri="{FF2B5EF4-FFF2-40B4-BE49-F238E27FC236}">
                    <a16:creationId xmlns:a16="http://schemas.microsoft.com/office/drawing/2014/main" id="{2A881DC3-2428-4F25-A2ED-A5A9B138EE93}"/>
                  </a:ext>
                </a:extLst>
              </p:cNvPr>
              <p:cNvPicPr/>
              <p:nvPr/>
            </p:nvPicPr>
            <p:blipFill>
              <a:blip r:embed="rId11"/>
              <a:stretch>
                <a:fillRect/>
              </a:stretch>
            </p:blipFill>
            <p:spPr>
              <a:xfrm>
                <a:off x="2990464" y="1926061"/>
                <a:ext cx="240552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Encre 8">
                <a:extLst>
                  <a:ext uri="{FF2B5EF4-FFF2-40B4-BE49-F238E27FC236}">
                    <a16:creationId xmlns:a16="http://schemas.microsoft.com/office/drawing/2014/main" id="{A7552ED7-44FE-4999-959E-66F8F4C3F248}"/>
                  </a:ext>
                </a:extLst>
              </p14:cNvPr>
              <p14:cNvContentPartPr/>
              <p14:nvPr/>
            </p14:nvContentPartPr>
            <p14:xfrm>
              <a:off x="1002544" y="2841541"/>
              <a:ext cx="4137120" cy="189000"/>
            </p14:xfrm>
          </p:contentPart>
        </mc:Choice>
        <mc:Fallback xmlns="">
          <p:pic>
            <p:nvPicPr>
              <p:cNvPr id="9" name="Encre 8">
                <a:extLst>
                  <a:ext uri="{FF2B5EF4-FFF2-40B4-BE49-F238E27FC236}">
                    <a16:creationId xmlns:a16="http://schemas.microsoft.com/office/drawing/2014/main" id="{A7552ED7-44FE-4999-959E-66F8F4C3F248}"/>
                  </a:ext>
                </a:extLst>
              </p:cNvPr>
              <p:cNvPicPr/>
              <p:nvPr/>
            </p:nvPicPr>
            <p:blipFill>
              <a:blip r:embed="rId13"/>
              <a:stretch>
                <a:fillRect/>
              </a:stretch>
            </p:blipFill>
            <p:spPr>
              <a:xfrm>
                <a:off x="930544" y="2697901"/>
                <a:ext cx="4280760" cy="476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Encre 9">
                <a:extLst>
                  <a:ext uri="{FF2B5EF4-FFF2-40B4-BE49-F238E27FC236}">
                    <a16:creationId xmlns:a16="http://schemas.microsoft.com/office/drawing/2014/main" id="{61366FA9-C3F9-4825-B2ED-3BE1D2F97ED9}"/>
                  </a:ext>
                </a:extLst>
              </p14:cNvPr>
              <p14:cNvContentPartPr/>
              <p14:nvPr/>
            </p14:nvContentPartPr>
            <p14:xfrm>
              <a:off x="6042904" y="3755221"/>
              <a:ext cx="1928160" cy="144720"/>
            </p14:xfrm>
          </p:contentPart>
        </mc:Choice>
        <mc:Fallback xmlns="">
          <p:pic>
            <p:nvPicPr>
              <p:cNvPr id="10" name="Encre 9">
                <a:extLst>
                  <a:ext uri="{FF2B5EF4-FFF2-40B4-BE49-F238E27FC236}">
                    <a16:creationId xmlns:a16="http://schemas.microsoft.com/office/drawing/2014/main" id="{61366FA9-C3F9-4825-B2ED-3BE1D2F97ED9}"/>
                  </a:ext>
                </a:extLst>
              </p:cNvPr>
              <p:cNvPicPr/>
              <p:nvPr/>
            </p:nvPicPr>
            <p:blipFill>
              <a:blip r:embed="rId15"/>
              <a:stretch>
                <a:fillRect/>
              </a:stretch>
            </p:blipFill>
            <p:spPr>
              <a:xfrm>
                <a:off x="5971264" y="3611581"/>
                <a:ext cx="2071800" cy="43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Encre 10">
                <a:extLst>
                  <a:ext uri="{FF2B5EF4-FFF2-40B4-BE49-F238E27FC236}">
                    <a16:creationId xmlns:a16="http://schemas.microsoft.com/office/drawing/2014/main" id="{5D2B9434-D836-4991-B1B1-B4108D0900D0}"/>
                  </a:ext>
                </a:extLst>
              </p14:cNvPr>
              <p14:cNvContentPartPr/>
              <p14:nvPr/>
            </p14:nvContentPartPr>
            <p14:xfrm>
              <a:off x="1178584" y="1144501"/>
              <a:ext cx="3998160" cy="45000"/>
            </p14:xfrm>
          </p:contentPart>
        </mc:Choice>
        <mc:Fallback xmlns="">
          <p:pic>
            <p:nvPicPr>
              <p:cNvPr id="11" name="Encre 10">
                <a:extLst>
                  <a:ext uri="{FF2B5EF4-FFF2-40B4-BE49-F238E27FC236}">
                    <a16:creationId xmlns:a16="http://schemas.microsoft.com/office/drawing/2014/main" id="{5D2B9434-D836-4991-B1B1-B4108D0900D0}"/>
                  </a:ext>
                </a:extLst>
              </p:cNvPr>
              <p:cNvPicPr/>
              <p:nvPr/>
            </p:nvPicPr>
            <p:blipFill>
              <a:blip r:embed="rId17"/>
              <a:stretch>
                <a:fillRect/>
              </a:stretch>
            </p:blipFill>
            <p:spPr>
              <a:xfrm>
                <a:off x="1106584" y="1000861"/>
                <a:ext cx="414180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Encre 11">
                <a:extLst>
                  <a:ext uri="{FF2B5EF4-FFF2-40B4-BE49-F238E27FC236}">
                    <a16:creationId xmlns:a16="http://schemas.microsoft.com/office/drawing/2014/main" id="{93561141-4AAC-469F-823F-0D8CC9DB01D5}"/>
                  </a:ext>
                </a:extLst>
              </p14:cNvPr>
              <p14:cNvContentPartPr/>
              <p14:nvPr/>
            </p14:nvContentPartPr>
            <p14:xfrm>
              <a:off x="7491544" y="1078621"/>
              <a:ext cx="3575880" cy="89280"/>
            </p14:xfrm>
          </p:contentPart>
        </mc:Choice>
        <mc:Fallback xmlns="">
          <p:pic>
            <p:nvPicPr>
              <p:cNvPr id="12" name="Encre 11">
                <a:extLst>
                  <a:ext uri="{FF2B5EF4-FFF2-40B4-BE49-F238E27FC236}">
                    <a16:creationId xmlns:a16="http://schemas.microsoft.com/office/drawing/2014/main" id="{93561141-4AAC-469F-823F-0D8CC9DB01D5}"/>
                  </a:ext>
                </a:extLst>
              </p:cNvPr>
              <p:cNvPicPr/>
              <p:nvPr/>
            </p:nvPicPr>
            <p:blipFill>
              <a:blip r:embed="rId19"/>
              <a:stretch>
                <a:fillRect/>
              </a:stretch>
            </p:blipFill>
            <p:spPr>
              <a:xfrm>
                <a:off x="7419544" y="934621"/>
                <a:ext cx="371952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 name="Encre 12">
                <a:extLst>
                  <a:ext uri="{FF2B5EF4-FFF2-40B4-BE49-F238E27FC236}">
                    <a16:creationId xmlns:a16="http://schemas.microsoft.com/office/drawing/2014/main" id="{4C89BC27-11A7-4F6F-BC68-98018C6076B9}"/>
                  </a:ext>
                </a:extLst>
              </p14:cNvPr>
              <p14:cNvContentPartPr/>
              <p14:nvPr/>
            </p14:nvContentPartPr>
            <p14:xfrm>
              <a:off x="1277584" y="3832981"/>
              <a:ext cx="4394880" cy="34200"/>
            </p14:xfrm>
          </p:contentPart>
        </mc:Choice>
        <mc:Fallback xmlns="">
          <p:pic>
            <p:nvPicPr>
              <p:cNvPr id="13" name="Encre 12">
                <a:extLst>
                  <a:ext uri="{FF2B5EF4-FFF2-40B4-BE49-F238E27FC236}">
                    <a16:creationId xmlns:a16="http://schemas.microsoft.com/office/drawing/2014/main" id="{4C89BC27-11A7-4F6F-BC68-98018C6076B9}"/>
                  </a:ext>
                </a:extLst>
              </p:cNvPr>
              <p:cNvPicPr/>
              <p:nvPr/>
            </p:nvPicPr>
            <p:blipFill>
              <a:blip r:embed="rId21"/>
              <a:stretch>
                <a:fillRect/>
              </a:stretch>
            </p:blipFill>
            <p:spPr>
              <a:xfrm>
                <a:off x="1205944" y="3689341"/>
                <a:ext cx="453852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4" name="Encre 13">
                <a:extLst>
                  <a:ext uri="{FF2B5EF4-FFF2-40B4-BE49-F238E27FC236}">
                    <a16:creationId xmlns:a16="http://schemas.microsoft.com/office/drawing/2014/main" id="{41F8D6F8-1079-4EFD-B6E0-7B10E2EE9873}"/>
                  </a:ext>
                </a:extLst>
              </p14:cNvPr>
              <p14:cNvContentPartPr/>
              <p14:nvPr/>
            </p14:nvContentPartPr>
            <p14:xfrm>
              <a:off x="8273464" y="3800221"/>
              <a:ext cx="3381840" cy="66960"/>
            </p14:xfrm>
          </p:contentPart>
        </mc:Choice>
        <mc:Fallback xmlns="">
          <p:pic>
            <p:nvPicPr>
              <p:cNvPr id="14" name="Encre 13">
                <a:extLst>
                  <a:ext uri="{FF2B5EF4-FFF2-40B4-BE49-F238E27FC236}">
                    <a16:creationId xmlns:a16="http://schemas.microsoft.com/office/drawing/2014/main" id="{41F8D6F8-1079-4EFD-B6E0-7B10E2EE9873}"/>
                  </a:ext>
                </a:extLst>
              </p:cNvPr>
              <p:cNvPicPr/>
              <p:nvPr/>
            </p:nvPicPr>
            <p:blipFill>
              <a:blip r:embed="rId23"/>
              <a:stretch>
                <a:fillRect/>
              </a:stretch>
            </p:blipFill>
            <p:spPr>
              <a:xfrm>
                <a:off x="8201464" y="3656221"/>
                <a:ext cx="3525480" cy="354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5" name="Encre 14">
                <a:extLst>
                  <a:ext uri="{FF2B5EF4-FFF2-40B4-BE49-F238E27FC236}">
                    <a16:creationId xmlns:a16="http://schemas.microsoft.com/office/drawing/2014/main" id="{B70DDD13-E6D6-4C63-BA15-5C05609B0CB9}"/>
                  </a:ext>
                </a:extLst>
              </p14:cNvPr>
              <p14:cNvContentPartPr/>
              <p14:nvPr/>
            </p14:nvContentPartPr>
            <p14:xfrm>
              <a:off x="991024" y="4516621"/>
              <a:ext cx="1113120" cy="23040"/>
            </p14:xfrm>
          </p:contentPart>
        </mc:Choice>
        <mc:Fallback xmlns="">
          <p:pic>
            <p:nvPicPr>
              <p:cNvPr id="15" name="Encre 14">
                <a:extLst>
                  <a:ext uri="{FF2B5EF4-FFF2-40B4-BE49-F238E27FC236}">
                    <a16:creationId xmlns:a16="http://schemas.microsoft.com/office/drawing/2014/main" id="{B70DDD13-E6D6-4C63-BA15-5C05609B0CB9}"/>
                  </a:ext>
                </a:extLst>
              </p:cNvPr>
              <p:cNvPicPr/>
              <p:nvPr/>
            </p:nvPicPr>
            <p:blipFill>
              <a:blip r:embed="rId25"/>
              <a:stretch>
                <a:fillRect/>
              </a:stretch>
            </p:blipFill>
            <p:spPr>
              <a:xfrm>
                <a:off x="919384" y="4372981"/>
                <a:ext cx="1256760" cy="310680"/>
              </a:xfrm>
              <a:prstGeom prst="rect">
                <a:avLst/>
              </a:prstGeom>
            </p:spPr>
          </p:pic>
        </mc:Fallback>
      </mc:AlternateContent>
    </p:spTree>
    <p:extLst>
      <p:ext uri="{BB962C8B-B14F-4D97-AF65-F5344CB8AC3E}">
        <p14:creationId xmlns:p14="http://schemas.microsoft.com/office/powerpoint/2010/main" val="1114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8C1C084-906C-480A-BABE-1391EF6AEE39}"/>
              </a:ext>
            </a:extLst>
          </p:cNvPr>
          <p:cNvSpPr>
            <a:spLocks noGrp="1"/>
          </p:cNvSpPr>
          <p:nvPr>
            <p:ph idx="1"/>
          </p:nvPr>
        </p:nvSpPr>
        <p:spPr>
          <a:xfrm>
            <a:off x="838200" y="1010377"/>
            <a:ext cx="10515600" cy="4762462"/>
          </a:xfrm>
        </p:spPr>
        <p:txBody>
          <a:bodyPr>
            <a:normAutofit lnSpcReduction="10000"/>
          </a:bodyPr>
          <a:lstStyle/>
          <a:p>
            <a:pPr marL="0" indent="0">
              <a:lnSpc>
                <a:spcPct val="200000"/>
              </a:lnSpc>
              <a:buNone/>
            </a:pPr>
            <a:r>
              <a:rPr lang="fr-FR" sz="3200" dirty="0">
                <a:effectLst/>
                <a:latin typeface="Arial" panose="020B0604020202020204" pitchFamily="34" charset="0"/>
                <a:ea typeface="Calibri" panose="020F0502020204030204" pitchFamily="34" charset="0"/>
              </a:rPr>
              <a:t>- Bien sûr, dit le renard. Tu n’es encore pour moi qu’un petit garçon tout semblable à cent mille petits garçons. Et je n’ai pas besoin de toi. Et tu n’as pas besoin de moi non plus. Je ne suis pour toi qu’un renard semblable à cent mille renards. </a:t>
            </a:r>
            <a:endParaRPr lang="fr-FR" sz="4400" dirty="0"/>
          </a:p>
        </p:txBody>
      </p:sp>
      <p:sp>
        <p:nvSpPr>
          <p:cNvPr id="4" name="Espace réservé du pied de page 3">
            <a:extLst>
              <a:ext uri="{FF2B5EF4-FFF2-40B4-BE49-F238E27FC236}">
                <a16:creationId xmlns:a16="http://schemas.microsoft.com/office/drawing/2014/main" id="{23FCAE2C-417F-459F-A8D4-6BF25B1C7059}"/>
              </a:ext>
            </a:extLst>
          </p:cNvPr>
          <p:cNvSpPr>
            <a:spLocks noGrp="1"/>
          </p:cNvSpPr>
          <p:nvPr>
            <p:ph type="ftr" sz="quarter" idx="11"/>
          </p:nvPr>
        </p:nvSpPr>
        <p:spPr/>
        <p:txBody>
          <a:bodyPr/>
          <a:lstStyle/>
          <a:p>
            <a:r>
              <a:rPr lang="fr-FR"/>
              <a:t>www.dys-positif.fr</a:t>
            </a:r>
            <a:endParaRPr lang="fr-FR" dirty="0"/>
          </a:p>
        </p:txBody>
      </p:sp>
      <mc:AlternateContent xmlns:mc="http://schemas.openxmlformats.org/markup-compatibility/2006" xmlns:p14="http://schemas.microsoft.com/office/powerpoint/2010/main">
        <mc:Choice Requires="p14">
          <p:contentPart p14:bwMode="auto" r:id="rId2">
            <p14:nvContentPartPr>
              <p14:cNvPr id="2" name="Encre 1">
                <a:extLst>
                  <a:ext uri="{FF2B5EF4-FFF2-40B4-BE49-F238E27FC236}">
                    <a16:creationId xmlns:a16="http://schemas.microsoft.com/office/drawing/2014/main" id="{13BF06FE-D784-484D-BBB6-397623EF14AC}"/>
                  </a:ext>
                </a:extLst>
              </p14:cNvPr>
              <p14:cNvContentPartPr/>
              <p14:nvPr/>
            </p14:nvContentPartPr>
            <p14:xfrm>
              <a:off x="2818024" y="1551301"/>
              <a:ext cx="2198880" cy="168480"/>
            </p14:xfrm>
          </p:contentPart>
        </mc:Choice>
        <mc:Fallback xmlns="">
          <p:pic>
            <p:nvPicPr>
              <p:cNvPr id="2" name="Encre 1">
                <a:extLst>
                  <a:ext uri="{FF2B5EF4-FFF2-40B4-BE49-F238E27FC236}">
                    <a16:creationId xmlns:a16="http://schemas.microsoft.com/office/drawing/2014/main" id="{13BF06FE-D784-484D-BBB6-397623EF14AC}"/>
                  </a:ext>
                </a:extLst>
              </p:cNvPr>
              <p:cNvPicPr/>
              <p:nvPr/>
            </p:nvPicPr>
            <p:blipFill>
              <a:blip r:embed="rId3"/>
              <a:stretch>
                <a:fillRect/>
              </a:stretch>
            </p:blipFill>
            <p:spPr>
              <a:xfrm>
                <a:off x="2746384" y="1407301"/>
                <a:ext cx="2342520" cy="4561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Encre 4">
                <a:extLst>
                  <a:ext uri="{FF2B5EF4-FFF2-40B4-BE49-F238E27FC236}">
                    <a16:creationId xmlns:a16="http://schemas.microsoft.com/office/drawing/2014/main" id="{621E9DF1-D00E-4335-902B-3A3697408349}"/>
                  </a:ext>
                </a:extLst>
              </p14:cNvPr>
              <p14:cNvContentPartPr/>
              <p14:nvPr/>
            </p14:nvContentPartPr>
            <p14:xfrm>
              <a:off x="1123504" y="1640221"/>
              <a:ext cx="1428480" cy="113400"/>
            </p14:xfrm>
          </p:contentPart>
        </mc:Choice>
        <mc:Fallback xmlns="">
          <p:pic>
            <p:nvPicPr>
              <p:cNvPr id="5" name="Encre 4">
                <a:extLst>
                  <a:ext uri="{FF2B5EF4-FFF2-40B4-BE49-F238E27FC236}">
                    <a16:creationId xmlns:a16="http://schemas.microsoft.com/office/drawing/2014/main" id="{621E9DF1-D00E-4335-902B-3A3697408349}"/>
                  </a:ext>
                </a:extLst>
              </p:cNvPr>
              <p:cNvPicPr/>
              <p:nvPr/>
            </p:nvPicPr>
            <p:blipFill>
              <a:blip r:embed="rId5"/>
              <a:stretch>
                <a:fillRect/>
              </a:stretch>
            </p:blipFill>
            <p:spPr>
              <a:xfrm>
                <a:off x="1051864" y="1496221"/>
                <a:ext cx="1572120" cy="401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Encre 5">
                <a:extLst>
                  <a:ext uri="{FF2B5EF4-FFF2-40B4-BE49-F238E27FC236}">
                    <a16:creationId xmlns:a16="http://schemas.microsoft.com/office/drawing/2014/main" id="{F7BB41F2-A959-42E9-A643-BCEF65757A99}"/>
                  </a:ext>
                </a:extLst>
              </p14:cNvPr>
              <p14:cNvContentPartPr/>
              <p14:nvPr/>
            </p14:nvContentPartPr>
            <p14:xfrm>
              <a:off x="5331904" y="1563541"/>
              <a:ext cx="5209200" cy="44280"/>
            </p14:xfrm>
          </p:contentPart>
        </mc:Choice>
        <mc:Fallback xmlns="">
          <p:pic>
            <p:nvPicPr>
              <p:cNvPr id="6" name="Encre 5">
                <a:extLst>
                  <a:ext uri="{FF2B5EF4-FFF2-40B4-BE49-F238E27FC236}">
                    <a16:creationId xmlns:a16="http://schemas.microsoft.com/office/drawing/2014/main" id="{F7BB41F2-A959-42E9-A643-BCEF65757A99}"/>
                  </a:ext>
                </a:extLst>
              </p:cNvPr>
              <p:cNvPicPr/>
              <p:nvPr/>
            </p:nvPicPr>
            <p:blipFill>
              <a:blip r:embed="rId7"/>
              <a:stretch>
                <a:fillRect/>
              </a:stretch>
            </p:blipFill>
            <p:spPr>
              <a:xfrm>
                <a:off x="5260264" y="1419901"/>
                <a:ext cx="5352840" cy="331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Encre 6">
                <a:extLst>
                  <a:ext uri="{FF2B5EF4-FFF2-40B4-BE49-F238E27FC236}">
                    <a16:creationId xmlns:a16="http://schemas.microsoft.com/office/drawing/2014/main" id="{6D710E25-7D4D-46CE-B266-C34061BBD0C4}"/>
                  </a:ext>
                </a:extLst>
              </p14:cNvPr>
              <p14:cNvContentPartPr/>
              <p14:nvPr/>
            </p14:nvContentPartPr>
            <p14:xfrm>
              <a:off x="1046104" y="2422501"/>
              <a:ext cx="10066680" cy="177840"/>
            </p14:xfrm>
          </p:contentPart>
        </mc:Choice>
        <mc:Fallback xmlns="">
          <p:pic>
            <p:nvPicPr>
              <p:cNvPr id="7" name="Encre 6">
                <a:extLst>
                  <a:ext uri="{FF2B5EF4-FFF2-40B4-BE49-F238E27FC236}">
                    <a16:creationId xmlns:a16="http://schemas.microsoft.com/office/drawing/2014/main" id="{6D710E25-7D4D-46CE-B266-C34061BBD0C4}"/>
                  </a:ext>
                </a:extLst>
              </p:cNvPr>
              <p:cNvPicPr/>
              <p:nvPr/>
            </p:nvPicPr>
            <p:blipFill>
              <a:blip r:embed="rId9"/>
              <a:stretch>
                <a:fillRect/>
              </a:stretch>
            </p:blipFill>
            <p:spPr>
              <a:xfrm>
                <a:off x="974104" y="2278501"/>
                <a:ext cx="1021032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Encre 7">
                <a:extLst>
                  <a:ext uri="{FF2B5EF4-FFF2-40B4-BE49-F238E27FC236}">
                    <a16:creationId xmlns:a16="http://schemas.microsoft.com/office/drawing/2014/main" id="{7DD54DFF-5E89-424C-AD5E-F33ABF1158C1}"/>
                  </a:ext>
                </a:extLst>
              </p14:cNvPr>
              <p14:cNvContentPartPr/>
              <p14:nvPr/>
            </p14:nvContentPartPr>
            <p14:xfrm>
              <a:off x="969064" y="3436621"/>
              <a:ext cx="9448920" cy="110520"/>
            </p14:xfrm>
          </p:contentPart>
        </mc:Choice>
        <mc:Fallback xmlns="">
          <p:pic>
            <p:nvPicPr>
              <p:cNvPr id="8" name="Encre 7">
                <a:extLst>
                  <a:ext uri="{FF2B5EF4-FFF2-40B4-BE49-F238E27FC236}">
                    <a16:creationId xmlns:a16="http://schemas.microsoft.com/office/drawing/2014/main" id="{7DD54DFF-5E89-424C-AD5E-F33ABF1158C1}"/>
                  </a:ext>
                </a:extLst>
              </p:cNvPr>
              <p:cNvPicPr/>
              <p:nvPr/>
            </p:nvPicPr>
            <p:blipFill>
              <a:blip r:embed="rId11"/>
              <a:stretch>
                <a:fillRect/>
              </a:stretch>
            </p:blipFill>
            <p:spPr>
              <a:xfrm>
                <a:off x="897064" y="3292981"/>
                <a:ext cx="959256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Encre 8">
                <a:extLst>
                  <a:ext uri="{FF2B5EF4-FFF2-40B4-BE49-F238E27FC236}">
                    <a16:creationId xmlns:a16="http://schemas.microsoft.com/office/drawing/2014/main" id="{DA13500D-428F-4353-AAE6-684CBD87B3F3}"/>
                  </a:ext>
                </a:extLst>
              </p14:cNvPr>
              <p14:cNvContentPartPr/>
              <p14:nvPr/>
            </p14:nvContentPartPr>
            <p14:xfrm>
              <a:off x="859264" y="4296661"/>
              <a:ext cx="9649440" cy="121320"/>
            </p14:xfrm>
          </p:contentPart>
        </mc:Choice>
        <mc:Fallback xmlns="">
          <p:pic>
            <p:nvPicPr>
              <p:cNvPr id="9" name="Encre 8">
                <a:extLst>
                  <a:ext uri="{FF2B5EF4-FFF2-40B4-BE49-F238E27FC236}">
                    <a16:creationId xmlns:a16="http://schemas.microsoft.com/office/drawing/2014/main" id="{DA13500D-428F-4353-AAE6-684CBD87B3F3}"/>
                  </a:ext>
                </a:extLst>
              </p:cNvPr>
              <p:cNvPicPr/>
              <p:nvPr/>
            </p:nvPicPr>
            <p:blipFill>
              <a:blip r:embed="rId13"/>
              <a:stretch>
                <a:fillRect/>
              </a:stretch>
            </p:blipFill>
            <p:spPr>
              <a:xfrm>
                <a:off x="787264" y="4152661"/>
                <a:ext cx="9793080" cy="4089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Encre 9">
                <a:extLst>
                  <a:ext uri="{FF2B5EF4-FFF2-40B4-BE49-F238E27FC236}">
                    <a16:creationId xmlns:a16="http://schemas.microsoft.com/office/drawing/2014/main" id="{E9C1F489-05C5-4054-BAA7-AD8BB2A34899}"/>
                  </a:ext>
                </a:extLst>
              </p14:cNvPr>
              <p14:cNvContentPartPr/>
              <p14:nvPr/>
            </p14:nvContentPartPr>
            <p14:xfrm>
              <a:off x="958264" y="5331301"/>
              <a:ext cx="3206520" cy="111600"/>
            </p14:xfrm>
          </p:contentPart>
        </mc:Choice>
        <mc:Fallback xmlns="">
          <p:pic>
            <p:nvPicPr>
              <p:cNvPr id="10" name="Encre 9">
                <a:extLst>
                  <a:ext uri="{FF2B5EF4-FFF2-40B4-BE49-F238E27FC236}">
                    <a16:creationId xmlns:a16="http://schemas.microsoft.com/office/drawing/2014/main" id="{E9C1F489-05C5-4054-BAA7-AD8BB2A34899}"/>
                  </a:ext>
                </a:extLst>
              </p:cNvPr>
              <p:cNvPicPr/>
              <p:nvPr/>
            </p:nvPicPr>
            <p:blipFill>
              <a:blip r:embed="rId15"/>
              <a:stretch>
                <a:fillRect/>
              </a:stretch>
            </p:blipFill>
            <p:spPr>
              <a:xfrm>
                <a:off x="886264" y="5187301"/>
                <a:ext cx="3350160" cy="399240"/>
              </a:xfrm>
              <a:prstGeom prst="rect">
                <a:avLst/>
              </a:prstGeom>
            </p:spPr>
          </p:pic>
        </mc:Fallback>
      </mc:AlternateContent>
    </p:spTree>
    <p:extLst>
      <p:ext uri="{BB962C8B-B14F-4D97-AF65-F5344CB8AC3E}">
        <p14:creationId xmlns:p14="http://schemas.microsoft.com/office/powerpoint/2010/main" val="329018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24481D4-EA8F-4E88-A1C8-B9C6B535D082}"/>
              </a:ext>
            </a:extLst>
          </p:cNvPr>
          <p:cNvSpPr>
            <a:spLocks noGrp="1"/>
          </p:cNvSpPr>
          <p:nvPr>
            <p:ph idx="1"/>
          </p:nvPr>
        </p:nvSpPr>
        <p:spPr>
          <a:xfrm>
            <a:off x="838200" y="771181"/>
            <a:ext cx="10515600" cy="5221995"/>
          </a:xfrm>
        </p:spPr>
        <p:txBody>
          <a:bodyPr>
            <a:normAutofit/>
          </a:bodyPr>
          <a:lstStyle/>
          <a:p>
            <a:pPr marL="0" indent="0">
              <a:lnSpc>
                <a:spcPct val="200000"/>
              </a:lnSpc>
              <a:buNone/>
            </a:pPr>
            <a:r>
              <a:rPr lang="fr-FR" sz="3200" dirty="0">
                <a:effectLst/>
                <a:latin typeface="Arial" panose="020B0604020202020204" pitchFamily="34" charset="0"/>
                <a:ea typeface="Calibri" panose="020F0502020204030204" pitchFamily="34" charset="0"/>
              </a:rPr>
              <a:t>Mais, si tu m’apprivoises, nous aurons besoin l’un de l’autre. Tu seras pour moi unique au monde. Je serai pour toi unique au monde… toi unique au monde… Mais tu ne dois pas l’oublier. Tu deviens responsable pour toujours de ce que tu as apprivoisé. [...]</a:t>
            </a:r>
            <a:endParaRPr lang="fr-FR" sz="3200" dirty="0"/>
          </a:p>
        </p:txBody>
      </p:sp>
      <p:sp>
        <p:nvSpPr>
          <p:cNvPr id="4" name="Espace réservé du pied de page 3">
            <a:extLst>
              <a:ext uri="{FF2B5EF4-FFF2-40B4-BE49-F238E27FC236}">
                <a16:creationId xmlns:a16="http://schemas.microsoft.com/office/drawing/2014/main" id="{D8DB1429-F2BD-4B35-B333-D807542A2C06}"/>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B9FBFF88-F6CC-4D15-8C9A-68BCA5CFCB31}"/>
              </a:ext>
            </a:extLst>
          </p:cNvPr>
          <p:cNvSpPr txBox="1"/>
          <p:nvPr/>
        </p:nvSpPr>
        <p:spPr>
          <a:xfrm>
            <a:off x="8317734" y="5409282"/>
            <a:ext cx="3371161" cy="461665"/>
          </a:xfrm>
          <a:prstGeom prst="rect">
            <a:avLst/>
          </a:prstGeom>
          <a:noFill/>
        </p:spPr>
        <p:txBody>
          <a:bodyPr wrap="square" rtlCol="0">
            <a:spAutoFit/>
          </a:bodyPr>
          <a:lstStyle/>
          <a:p>
            <a:r>
              <a:rPr lang="fr-FR" sz="2400" dirty="0"/>
              <a:t>Antoine de St Exupéry.</a:t>
            </a:r>
          </a:p>
        </p:txBody>
      </p:sp>
      <mc:AlternateContent xmlns:mc="http://schemas.openxmlformats.org/markup-compatibility/2006" xmlns:p14="http://schemas.microsoft.com/office/powerpoint/2010/main">
        <mc:Choice Requires="p14">
          <p:contentPart p14:bwMode="auto" r:id="rId2">
            <p14:nvContentPartPr>
              <p14:cNvPr id="2" name="Encre 1">
                <a:extLst>
                  <a:ext uri="{FF2B5EF4-FFF2-40B4-BE49-F238E27FC236}">
                    <a16:creationId xmlns:a16="http://schemas.microsoft.com/office/drawing/2014/main" id="{7B443F02-9175-45AB-AF4B-CC09A1F53445}"/>
                  </a:ext>
                </a:extLst>
              </p14:cNvPr>
              <p14:cNvContentPartPr/>
              <p14:nvPr/>
            </p14:nvContentPartPr>
            <p14:xfrm>
              <a:off x="958264" y="1354021"/>
              <a:ext cx="9396720" cy="144360"/>
            </p14:xfrm>
          </p:contentPart>
        </mc:Choice>
        <mc:Fallback xmlns="">
          <p:pic>
            <p:nvPicPr>
              <p:cNvPr id="2" name="Encre 1">
                <a:extLst>
                  <a:ext uri="{FF2B5EF4-FFF2-40B4-BE49-F238E27FC236}">
                    <a16:creationId xmlns:a16="http://schemas.microsoft.com/office/drawing/2014/main" id="{7B443F02-9175-45AB-AF4B-CC09A1F53445}"/>
                  </a:ext>
                </a:extLst>
              </p:cNvPr>
              <p:cNvPicPr/>
              <p:nvPr/>
            </p:nvPicPr>
            <p:blipFill>
              <a:blip r:embed="rId3"/>
              <a:stretch>
                <a:fillRect/>
              </a:stretch>
            </p:blipFill>
            <p:spPr>
              <a:xfrm>
                <a:off x="886264" y="1210021"/>
                <a:ext cx="9540360" cy="432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Encre 5">
                <a:extLst>
                  <a:ext uri="{FF2B5EF4-FFF2-40B4-BE49-F238E27FC236}">
                    <a16:creationId xmlns:a16="http://schemas.microsoft.com/office/drawing/2014/main" id="{73868E71-A3E0-4879-8092-1E172BB2C084}"/>
                  </a:ext>
                </a:extLst>
              </p14:cNvPr>
              <p14:cNvContentPartPr/>
              <p14:nvPr/>
            </p14:nvContentPartPr>
            <p14:xfrm>
              <a:off x="943504" y="2268061"/>
              <a:ext cx="9317880" cy="233640"/>
            </p14:xfrm>
          </p:contentPart>
        </mc:Choice>
        <mc:Fallback xmlns="">
          <p:pic>
            <p:nvPicPr>
              <p:cNvPr id="6" name="Encre 5">
                <a:extLst>
                  <a:ext uri="{FF2B5EF4-FFF2-40B4-BE49-F238E27FC236}">
                    <a16:creationId xmlns:a16="http://schemas.microsoft.com/office/drawing/2014/main" id="{73868E71-A3E0-4879-8092-1E172BB2C084}"/>
                  </a:ext>
                </a:extLst>
              </p:cNvPr>
              <p:cNvPicPr/>
              <p:nvPr/>
            </p:nvPicPr>
            <p:blipFill>
              <a:blip r:embed="rId5"/>
              <a:stretch>
                <a:fillRect/>
              </a:stretch>
            </p:blipFill>
            <p:spPr>
              <a:xfrm>
                <a:off x="871864" y="2124421"/>
                <a:ext cx="9461520" cy="521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Encre 6">
                <a:extLst>
                  <a:ext uri="{FF2B5EF4-FFF2-40B4-BE49-F238E27FC236}">
                    <a16:creationId xmlns:a16="http://schemas.microsoft.com/office/drawing/2014/main" id="{DF6243BE-A0CE-43FD-B11B-87B6BA44553F}"/>
                  </a:ext>
                </a:extLst>
              </p14:cNvPr>
              <p14:cNvContentPartPr/>
              <p14:nvPr/>
            </p14:nvContentPartPr>
            <p14:xfrm>
              <a:off x="936304" y="3303421"/>
              <a:ext cx="10046880" cy="100800"/>
            </p14:xfrm>
          </p:contentPart>
        </mc:Choice>
        <mc:Fallback xmlns="">
          <p:pic>
            <p:nvPicPr>
              <p:cNvPr id="7" name="Encre 6">
                <a:extLst>
                  <a:ext uri="{FF2B5EF4-FFF2-40B4-BE49-F238E27FC236}">
                    <a16:creationId xmlns:a16="http://schemas.microsoft.com/office/drawing/2014/main" id="{DF6243BE-A0CE-43FD-B11B-87B6BA44553F}"/>
                  </a:ext>
                </a:extLst>
              </p:cNvPr>
              <p:cNvPicPr/>
              <p:nvPr/>
            </p:nvPicPr>
            <p:blipFill>
              <a:blip r:embed="rId7"/>
              <a:stretch>
                <a:fillRect/>
              </a:stretch>
            </p:blipFill>
            <p:spPr>
              <a:xfrm>
                <a:off x="864304" y="3159781"/>
                <a:ext cx="10190520" cy="38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Encre 7">
                <a:extLst>
                  <a:ext uri="{FF2B5EF4-FFF2-40B4-BE49-F238E27FC236}">
                    <a16:creationId xmlns:a16="http://schemas.microsoft.com/office/drawing/2014/main" id="{AA6E1AF0-8228-4CC7-853B-E0B40AA69189}"/>
                  </a:ext>
                </a:extLst>
              </p14:cNvPr>
              <p14:cNvContentPartPr/>
              <p14:nvPr/>
            </p14:nvContentPartPr>
            <p14:xfrm>
              <a:off x="969064" y="4262101"/>
              <a:ext cx="9278640" cy="157680"/>
            </p14:xfrm>
          </p:contentPart>
        </mc:Choice>
        <mc:Fallback xmlns="">
          <p:pic>
            <p:nvPicPr>
              <p:cNvPr id="8" name="Encre 7">
                <a:extLst>
                  <a:ext uri="{FF2B5EF4-FFF2-40B4-BE49-F238E27FC236}">
                    <a16:creationId xmlns:a16="http://schemas.microsoft.com/office/drawing/2014/main" id="{AA6E1AF0-8228-4CC7-853B-E0B40AA69189}"/>
                  </a:ext>
                </a:extLst>
              </p:cNvPr>
              <p:cNvPicPr/>
              <p:nvPr/>
            </p:nvPicPr>
            <p:blipFill>
              <a:blip r:embed="rId9"/>
              <a:stretch>
                <a:fillRect/>
              </a:stretch>
            </p:blipFill>
            <p:spPr>
              <a:xfrm>
                <a:off x="897064" y="4118461"/>
                <a:ext cx="9422280" cy="445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Encre 8">
                <a:extLst>
                  <a:ext uri="{FF2B5EF4-FFF2-40B4-BE49-F238E27FC236}">
                    <a16:creationId xmlns:a16="http://schemas.microsoft.com/office/drawing/2014/main" id="{CCC5E0B7-F274-4FA7-B8AA-E3DFEDCB9FDB}"/>
                  </a:ext>
                </a:extLst>
              </p14:cNvPr>
              <p14:cNvContentPartPr/>
              <p14:nvPr/>
            </p14:nvContentPartPr>
            <p14:xfrm>
              <a:off x="1013344" y="5331301"/>
              <a:ext cx="6295320" cy="34560"/>
            </p14:xfrm>
          </p:contentPart>
        </mc:Choice>
        <mc:Fallback xmlns="">
          <p:pic>
            <p:nvPicPr>
              <p:cNvPr id="9" name="Encre 8">
                <a:extLst>
                  <a:ext uri="{FF2B5EF4-FFF2-40B4-BE49-F238E27FC236}">
                    <a16:creationId xmlns:a16="http://schemas.microsoft.com/office/drawing/2014/main" id="{CCC5E0B7-F274-4FA7-B8AA-E3DFEDCB9FDB}"/>
                  </a:ext>
                </a:extLst>
              </p:cNvPr>
              <p:cNvPicPr/>
              <p:nvPr/>
            </p:nvPicPr>
            <p:blipFill>
              <a:blip r:embed="rId11"/>
              <a:stretch>
                <a:fillRect/>
              </a:stretch>
            </p:blipFill>
            <p:spPr>
              <a:xfrm>
                <a:off x="941344" y="5187301"/>
                <a:ext cx="6438960" cy="322200"/>
              </a:xfrm>
              <a:prstGeom prst="rect">
                <a:avLst/>
              </a:prstGeom>
            </p:spPr>
          </p:pic>
        </mc:Fallback>
      </mc:AlternateContent>
    </p:spTree>
    <p:extLst>
      <p:ext uri="{BB962C8B-B14F-4D97-AF65-F5344CB8AC3E}">
        <p14:creationId xmlns:p14="http://schemas.microsoft.com/office/powerpoint/2010/main" val="12106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F02BE2-7939-49C2-9773-7ABEC98D64D6}"/>
              </a:ext>
            </a:extLst>
          </p:cNvPr>
          <p:cNvSpPr>
            <a:spLocks noGrp="1"/>
          </p:cNvSpPr>
          <p:nvPr>
            <p:ph type="title"/>
          </p:nvPr>
        </p:nvSpPr>
        <p:spPr/>
        <p:txBody>
          <a:bodyPr/>
          <a:lstStyle/>
          <a:p>
            <a:r>
              <a:rPr lang="fr-FR" dirty="0"/>
              <a:t>Entrainement :</a:t>
            </a:r>
          </a:p>
        </p:txBody>
      </p:sp>
      <p:pic>
        <p:nvPicPr>
          <p:cNvPr id="5" name="Espace réservé du contenu 4">
            <a:extLst>
              <a:ext uri="{FF2B5EF4-FFF2-40B4-BE49-F238E27FC236}">
                <a16:creationId xmlns:a16="http://schemas.microsoft.com/office/drawing/2014/main" id="{4990489D-E641-46CF-9878-97CFD0361119}"/>
              </a:ext>
            </a:extLst>
          </p:cNvPr>
          <p:cNvPicPr>
            <a:picLocks noGrp="1" noChangeAspect="1"/>
          </p:cNvPicPr>
          <p:nvPr>
            <p:ph idx="1"/>
          </p:nvPr>
        </p:nvPicPr>
        <p:blipFill>
          <a:blip r:embed="rId2"/>
          <a:stretch>
            <a:fillRect/>
          </a:stretch>
        </p:blipFill>
        <p:spPr>
          <a:xfrm>
            <a:off x="10111983" y="688153"/>
            <a:ext cx="1427085" cy="1427085"/>
          </a:xfrm>
          <a:prstGeom prst="rect">
            <a:avLst/>
          </a:prstGeom>
        </p:spPr>
      </p:pic>
      <p:sp>
        <p:nvSpPr>
          <p:cNvPr id="4" name="Espace réservé du pied de page 3">
            <a:extLst>
              <a:ext uri="{FF2B5EF4-FFF2-40B4-BE49-F238E27FC236}">
                <a16:creationId xmlns:a16="http://schemas.microsoft.com/office/drawing/2014/main" id="{E0B9D563-800E-4A46-8372-33297A9DBB04}"/>
              </a:ext>
            </a:extLst>
          </p:cNvPr>
          <p:cNvSpPr>
            <a:spLocks noGrp="1"/>
          </p:cNvSpPr>
          <p:nvPr>
            <p:ph type="ftr" sz="quarter" idx="11"/>
          </p:nvPr>
        </p:nvSpPr>
        <p:spPr/>
        <p:txBody>
          <a:bodyPr/>
          <a:lstStyle/>
          <a:p>
            <a:r>
              <a:rPr lang="fr-FR"/>
              <a:t>www.dys-positif.fr</a:t>
            </a:r>
            <a:endParaRPr lang="fr-FR" dirty="0"/>
          </a:p>
        </p:txBody>
      </p:sp>
      <p:sp>
        <p:nvSpPr>
          <p:cNvPr id="3" name="ZoneTexte 2">
            <a:extLst>
              <a:ext uri="{FF2B5EF4-FFF2-40B4-BE49-F238E27FC236}">
                <a16:creationId xmlns:a16="http://schemas.microsoft.com/office/drawing/2014/main" id="{63CC32CE-AE54-41C9-AB89-06732AC69476}"/>
              </a:ext>
            </a:extLst>
          </p:cNvPr>
          <p:cNvSpPr txBox="1"/>
          <p:nvPr/>
        </p:nvSpPr>
        <p:spPr>
          <a:xfrm>
            <a:off x="738130" y="1622862"/>
            <a:ext cx="9849080" cy="4247317"/>
          </a:xfrm>
          <a:prstGeom prst="rect">
            <a:avLst/>
          </a:prstGeom>
          <a:noFill/>
        </p:spPr>
        <p:txBody>
          <a:bodyPr wrap="square" rtlCol="0">
            <a:spAutoFit/>
          </a:bodyPr>
          <a:lstStyle/>
          <a:p>
            <a:pPr>
              <a:lnSpc>
                <a:spcPct val="150000"/>
              </a:lnSpc>
            </a:pPr>
            <a:r>
              <a:rPr lang="fr-FR" sz="2400" dirty="0">
                <a:latin typeface="Arial" panose="020B0604020202020204" pitchFamily="34" charset="0"/>
                <a:cs typeface="Arial" panose="020B0604020202020204" pitchFamily="34" charset="0"/>
              </a:rPr>
              <a:t>Mettez vous par groupe de trois :</a:t>
            </a:r>
          </a:p>
          <a:p>
            <a:pPr>
              <a:lnSpc>
                <a:spcPct val="150000"/>
              </a:lnSpc>
            </a:pPr>
            <a:r>
              <a:rPr lang="fr-FR" sz="2400" dirty="0">
                <a:latin typeface="Arial" panose="020B0604020202020204" pitchFamily="34" charset="0"/>
                <a:cs typeface="Arial" panose="020B0604020202020204" pitchFamily="34" charset="0"/>
              </a:rPr>
              <a:t>un narrateur, un petit Prince, un renard.</a:t>
            </a:r>
          </a:p>
          <a:p>
            <a:pPr>
              <a:lnSpc>
                <a:spcPct val="150000"/>
              </a:lnSpc>
            </a:pPr>
            <a:endParaRPr lang="fr-FR" sz="2400" dirty="0">
              <a:latin typeface="Arial" panose="020B0604020202020204" pitchFamily="34" charset="0"/>
              <a:cs typeface="Arial" panose="020B0604020202020204" pitchFamily="34" charset="0"/>
            </a:endParaRPr>
          </a:p>
          <a:p>
            <a:pPr>
              <a:lnSpc>
                <a:spcPct val="150000"/>
              </a:lnSpc>
            </a:pPr>
            <a:r>
              <a:rPr lang="fr-FR" sz="2400" dirty="0">
                <a:latin typeface="Arial" panose="020B0604020202020204" pitchFamily="34" charset="0"/>
                <a:cs typeface="Arial" panose="020B0604020202020204" pitchFamily="34" charset="0"/>
              </a:rPr>
              <a:t>Lisez ensemble à haute voix (petite voix) le texte pour vous entrainer.</a:t>
            </a:r>
          </a:p>
          <a:p>
            <a:pPr>
              <a:lnSpc>
                <a:spcPct val="150000"/>
              </a:lnSpc>
            </a:pPr>
            <a:endParaRPr lang="fr-FR" sz="2400" dirty="0">
              <a:latin typeface="Arial" panose="020B0604020202020204" pitchFamily="34" charset="0"/>
              <a:cs typeface="Arial" panose="020B0604020202020204" pitchFamily="34" charset="0"/>
            </a:endParaRPr>
          </a:p>
          <a:p>
            <a:pPr>
              <a:lnSpc>
                <a:spcPct val="150000"/>
              </a:lnSpc>
            </a:pPr>
            <a:r>
              <a:rPr lang="fr-FR" sz="2400" dirty="0">
                <a:latin typeface="Arial" panose="020B0604020202020204" pitchFamily="34" charset="0"/>
                <a:cs typeface="Arial" panose="020B0604020202020204" pitchFamily="34" charset="0"/>
              </a:rPr>
              <a:t>Mettez-vous à la place des personnages, demandez-vous s’il sont heureux, triste, surpris, sûr d’eux…</a:t>
            </a:r>
          </a:p>
          <a:p>
            <a:endParaRPr lang="fr-FR" dirty="0"/>
          </a:p>
        </p:txBody>
      </p:sp>
    </p:spTree>
    <p:extLst>
      <p:ext uri="{BB962C8B-B14F-4D97-AF65-F5344CB8AC3E}">
        <p14:creationId xmlns:p14="http://schemas.microsoft.com/office/powerpoint/2010/main" val="412651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B1C712-0A1E-487B-B868-0067541BEE79}"/>
              </a:ext>
            </a:extLst>
          </p:cNvPr>
          <p:cNvSpPr>
            <a:spLocks noGrp="1"/>
          </p:cNvSpPr>
          <p:nvPr>
            <p:ph type="title"/>
          </p:nvPr>
        </p:nvSpPr>
        <p:spPr/>
        <p:txBody>
          <a:bodyPr/>
          <a:lstStyle/>
          <a:p>
            <a:r>
              <a:rPr lang="fr-FR" dirty="0"/>
              <a:t>Prépa dictée.</a:t>
            </a:r>
          </a:p>
        </p:txBody>
      </p:sp>
      <p:sp>
        <p:nvSpPr>
          <p:cNvPr id="3" name="Espace réservé du contenu 2">
            <a:extLst>
              <a:ext uri="{FF2B5EF4-FFF2-40B4-BE49-F238E27FC236}">
                <a16:creationId xmlns:a16="http://schemas.microsoft.com/office/drawing/2014/main" id="{6B3021E0-93AE-49B2-A856-0C7026A13695}"/>
              </a:ext>
            </a:extLst>
          </p:cNvPr>
          <p:cNvSpPr>
            <a:spLocks noGrp="1"/>
          </p:cNvSpPr>
          <p:nvPr>
            <p:ph idx="1"/>
          </p:nvPr>
        </p:nvSpPr>
        <p:spPr/>
        <p:txBody>
          <a:bodyPr/>
          <a:lstStyle/>
          <a:p>
            <a:pPr marL="0" indent="0">
              <a:lnSpc>
                <a:spcPct val="200000"/>
              </a:lnSpc>
              <a:buNone/>
            </a:pPr>
            <a:r>
              <a:rPr lang="fr-FR" dirty="0">
                <a:latin typeface="Arial" panose="020B0604020202020204" pitchFamily="34" charset="0"/>
                <a:cs typeface="Arial" panose="020B0604020202020204" pitchFamily="34" charset="0"/>
              </a:rPr>
              <a:t>Je vais vous montrer le texte de la dictée : </a:t>
            </a:r>
          </a:p>
          <a:p>
            <a:pPr>
              <a:lnSpc>
                <a:spcPct val="200000"/>
              </a:lnSpc>
            </a:pPr>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J’ai mis des couleurs.</a:t>
            </a:r>
          </a:p>
          <a:p>
            <a:pPr marL="0" indent="0">
              <a:lnSpc>
                <a:spcPct val="200000"/>
              </a:lnSpc>
              <a:buNone/>
            </a:pPr>
            <a:r>
              <a:rPr lang="fr-FR" dirty="0">
                <a:latin typeface="Arial" panose="020B0604020202020204" pitchFamily="34" charset="0"/>
                <a:cs typeface="Arial" panose="020B0604020202020204" pitchFamily="34" charset="0"/>
              </a:rPr>
              <a:t>À votre avis, à quoi correspondent les couleurs ?</a:t>
            </a:r>
          </a:p>
        </p:txBody>
      </p:sp>
      <p:sp>
        <p:nvSpPr>
          <p:cNvPr id="4" name="Espace réservé du pied de page 3">
            <a:extLst>
              <a:ext uri="{FF2B5EF4-FFF2-40B4-BE49-F238E27FC236}">
                <a16:creationId xmlns:a16="http://schemas.microsoft.com/office/drawing/2014/main" id="{AAAB3C7B-BCAB-473E-B229-D3FA2ADEC63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6761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129861-BBB1-45F7-B28C-1D667381B158}"/>
              </a:ext>
            </a:extLst>
          </p:cNvPr>
          <p:cNvSpPr>
            <a:spLocks noGrp="1"/>
          </p:cNvSpPr>
          <p:nvPr>
            <p:ph idx="1"/>
          </p:nvPr>
        </p:nvSpPr>
        <p:spPr>
          <a:xfrm>
            <a:off x="838200" y="1057619"/>
            <a:ext cx="10515600" cy="5119344"/>
          </a:xfrm>
        </p:spPr>
        <p:txBody>
          <a:bodyPr>
            <a:normAutofit/>
          </a:bodyPr>
          <a:lstStyle/>
          <a:p>
            <a:pPr marL="0" indent="0">
              <a:lnSpc>
                <a:spcPct val="200000"/>
              </a:lnSpc>
              <a:buNone/>
            </a:pPr>
            <a:r>
              <a:rPr lang="fr-FR" dirty="0">
                <a:solidFill>
                  <a:schemeClr val="accent6"/>
                </a:solidFill>
                <a:latin typeface="Arial" panose="020B0604020202020204" pitchFamily="34" charset="0"/>
                <a:cs typeface="Arial" panose="020B0604020202020204" pitchFamily="34" charset="0"/>
              </a:rPr>
              <a:t>Il</a:t>
            </a:r>
            <a:r>
              <a:rPr lang="fr-FR" dirty="0">
                <a:latin typeface="Arial" panose="020B0604020202020204" pitchFamily="34" charset="0"/>
                <a:cs typeface="Arial" panose="020B0604020202020204" pitchFamily="34" charset="0"/>
              </a:rPr>
              <a:t> </a:t>
            </a:r>
            <a:r>
              <a:rPr lang="fr-FR" dirty="0">
                <a:solidFill>
                  <a:srgbClr val="FF0000"/>
                </a:solidFill>
                <a:latin typeface="Arial" panose="020B0604020202020204" pitchFamily="34" charset="0"/>
                <a:cs typeface="Arial" panose="020B0604020202020204" pitchFamily="34" charset="0"/>
              </a:rPr>
              <a:t>se plongeait </a:t>
            </a:r>
            <a:r>
              <a:rPr lang="fr-FR" dirty="0">
                <a:solidFill>
                  <a:schemeClr val="accent1"/>
                </a:solidFill>
                <a:latin typeface="Arial" panose="020B0604020202020204" pitchFamily="34" charset="0"/>
                <a:cs typeface="Arial" panose="020B0604020202020204" pitchFamily="34" charset="0"/>
              </a:rPr>
              <a:t>vraiment</a:t>
            </a:r>
            <a:r>
              <a:rPr lang="fr-FR" dirty="0">
                <a:latin typeface="Arial" panose="020B0604020202020204" pitchFamily="34" charset="0"/>
                <a:cs typeface="Arial" panose="020B0604020202020204" pitchFamily="34" charset="0"/>
              </a:rPr>
              <a:t> dans la contemplation de son trésor.</a:t>
            </a:r>
          </a:p>
          <a:p>
            <a:pPr marL="0" indent="0">
              <a:lnSpc>
                <a:spcPct val="200000"/>
              </a:lnSpc>
              <a:buNone/>
            </a:pPr>
            <a:r>
              <a:rPr lang="fr-FR" dirty="0">
                <a:solidFill>
                  <a:schemeClr val="accent1"/>
                </a:solidFill>
                <a:latin typeface="Arial" panose="020B0604020202020204" pitchFamily="34" charset="0"/>
                <a:cs typeface="Arial" panose="020B0604020202020204" pitchFamily="34" charset="0"/>
              </a:rPr>
              <a:t>Toutefois</a:t>
            </a:r>
            <a:r>
              <a:rPr lang="fr-FR" dirty="0">
                <a:latin typeface="Arial" panose="020B0604020202020204" pitchFamily="34" charset="0"/>
                <a:cs typeface="Arial" panose="020B0604020202020204" pitchFamily="34" charset="0"/>
              </a:rPr>
              <a:t>, </a:t>
            </a:r>
            <a:r>
              <a:rPr lang="fr-FR" dirty="0">
                <a:solidFill>
                  <a:schemeClr val="accent6"/>
                </a:solidFill>
                <a:latin typeface="Arial" panose="020B0604020202020204" pitchFamily="34" charset="0"/>
                <a:cs typeface="Arial" panose="020B0604020202020204" pitchFamily="34" charset="0"/>
              </a:rPr>
              <a:t>le jeune garçon </a:t>
            </a:r>
            <a:r>
              <a:rPr lang="fr-FR" dirty="0">
                <a:solidFill>
                  <a:srgbClr val="FF0000"/>
                </a:solidFill>
                <a:latin typeface="Arial" panose="020B0604020202020204" pitchFamily="34" charset="0"/>
                <a:cs typeface="Arial" panose="020B0604020202020204" pitchFamily="34" charset="0"/>
              </a:rPr>
              <a:t>était</a:t>
            </a:r>
            <a:r>
              <a:rPr lang="fr-FR" dirty="0">
                <a:latin typeface="Arial" panose="020B0604020202020204" pitchFamily="34" charset="0"/>
                <a:cs typeface="Arial" panose="020B0604020202020204" pitchFamily="34" charset="0"/>
              </a:rPr>
              <a:t> mélancolique.</a:t>
            </a:r>
          </a:p>
          <a:p>
            <a:pPr marL="0" indent="0">
              <a:lnSpc>
                <a:spcPct val="200000"/>
              </a:lnSpc>
              <a:buNone/>
            </a:pPr>
            <a:r>
              <a:rPr lang="fr-FR" dirty="0">
                <a:solidFill>
                  <a:schemeClr val="accent6"/>
                </a:solidFill>
                <a:latin typeface="Arial" panose="020B0604020202020204" pitchFamily="34" charset="0"/>
                <a:cs typeface="Arial" panose="020B0604020202020204" pitchFamily="34" charset="0"/>
              </a:rPr>
              <a:t>L’aviateur</a:t>
            </a:r>
            <a:r>
              <a:rPr lang="fr-FR" dirty="0">
                <a:latin typeface="Arial" panose="020B0604020202020204" pitchFamily="34" charset="0"/>
                <a:cs typeface="Arial" panose="020B0604020202020204" pitchFamily="34" charset="0"/>
              </a:rPr>
              <a:t> </a:t>
            </a:r>
            <a:r>
              <a:rPr lang="fr-FR" dirty="0">
                <a:solidFill>
                  <a:srgbClr val="FF0000"/>
                </a:solidFill>
                <a:latin typeface="Arial" panose="020B0604020202020204" pitchFamily="34" charset="0"/>
                <a:cs typeface="Arial" panose="020B0604020202020204" pitchFamily="34" charset="0"/>
              </a:rPr>
              <a:t>découvrait</a:t>
            </a:r>
            <a:r>
              <a:rPr lang="fr-FR" dirty="0">
                <a:latin typeface="Arial" panose="020B0604020202020204" pitchFamily="34" charset="0"/>
                <a:cs typeface="Arial" panose="020B0604020202020204" pitchFamily="34" charset="0"/>
              </a:rPr>
              <a:t> </a:t>
            </a:r>
            <a:r>
              <a:rPr lang="fr-FR" dirty="0">
                <a:solidFill>
                  <a:schemeClr val="accent1"/>
                </a:solidFill>
                <a:latin typeface="Arial" panose="020B0604020202020204" pitchFamily="34" charset="0"/>
                <a:cs typeface="Arial" panose="020B0604020202020204" pitchFamily="34" charset="0"/>
              </a:rPr>
              <a:t>tout à coup </a:t>
            </a:r>
            <a:r>
              <a:rPr lang="fr-FR" dirty="0">
                <a:latin typeface="Arial" panose="020B0604020202020204" pitchFamily="34" charset="0"/>
                <a:cs typeface="Arial" panose="020B0604020202020204" pitchFamily="34" charset="0"/>
              </a:rPr>
              <a:t>que </a:t>
            </a:r>
            <a:r>
              <a:rPr lang="fr-FR" dirty="0">
                <a:solidFill>
                  <a:schemeClr val="accent6"/>
                </a:solidFill>
                <a:latin typeface="Arial" panose="020B0604020202020204" pitchFamily="34" charset="0"/>
                <a:cs typeface="Arial" panose="020B0604020202020204" pitchFamily="34" charset="0"/>
              </a:rPr>
              <a:t>le garçon </a:t>
            </a:r>
            <a:r>
              <a:rPr lang="fr-FR" dirty="0">
                <a:solidFill>
                  <a:srgbClr val="FF0000"/>
                </a:solidFill>
                <a:latin typeface="Arial" panose="020B0604020202020204" pitchFamily="34" charset="0"/>
                <a:cs typeface="Arial" panose="020B0604020202020204" pitchFamily="34" charset="0"/>
              </a:rPr>
              <a:t>venait</a:t>
            </a:r>
            <a:r>
              <a:rPr lang="fr-FR" dirty="0">
                <a:latin typeface="Arial" panose="020B0604020202020204" pitchFamily="34" charset="0"/>
                <a:cs typeface="Arial" panose="020B0604020202020204" pitchFamily="34" charset="0"/>
              </a:rPr>
              <a:t> d’une autre planète.</a:t>
            </a:r>
          </a:p>
          <a:p>
            <a:pPr marL="0" indent="0">
              <a:lnSpc>
                <a:spcPct val="200000"/>
              </a:lnSpc>
              <a:buNone/>
            </a:pPr>
            <a:r>
              <a:rPr lang="fr-FR" dirty="0">
                <a:solidFill>
                  <a:schemeClr val="accent6"/>
                </a:solidFill>
                <a:latin typeface="Arial" panose="020B0604020202020204" pitchFamily="34" charset="0"/>
                <a:cs typeface="Arial" panose="020B0604020202020204" pitchFamily="34" charset="0"/>
              </a:rPr>
              <a:t>La planète </a:t>
            </a:r>
            <a:r>
              <a:rPr lang="fr-FR" dirty="0">
                <a:solidFill>
                  <a:srgbClr val="FF0000"/>
                </a:solidFill>
                <a:latin typeface="Arial" panose="020B0604020202020204" pitchFamily="34" charset="0"/>
                <a:cs typeface="Arial" panose="020B0604020202020204" pitchFamily="34" charset="0"/>
              </a:rPr>
              <a:t>semblait</a:t>
            </a:r>
            <a:r>
              <a:rPr lang="fr-FR" dirty="0">
                <a:latin typeface="Arial" panose="020B0604020202020204" pitchFamily="34" charset="0"/>
                <a:cs typeface="Arial" panose="020B0604020202020204" pitchFamily="34" charset="0"/>
              </a:rPr>
              <a:t> </a:t>
            </a:r>
            <a:r>
              <a:rPr lang="fr-FR" dirty="0">
                <a:solidFill>
                  <a:schemeClr val="accent1"/>
                </a:solidFill>
                <a:latin typeface="Arial" panose="020B0604020202020204" pitchFamily="34" charset="0"/>
                <a:cs typeface="Arial" panose="020B0604020202020204" pitchFamily="34" charset="0"/>
              </a:rPr>
              <a:t>très</a:t>
            </a:r>
            <a:r>
              <a:rPr lang="fr-FR" dirty="0">
                <a:latin typeface="Arial" panose="020B0604020202020204" pitchFamily="34" charset="0"/>
                <a:cs typeface="Arial" panose="020B0604020202020204" pitchFamily="34" charset="0"/>
              </a:rPr>
              <a:t> petite.</a:t>
            </a:r>
          </a:p>
          <a:p>
            <a:endParaRPr lang="fr-FR" dirty="0"/>
          </a:p>
        </p:txBody>
      </p:sp>
      <p:sp>
        <p:nvSpPr>
          <p:cNvPr id="4" name="Espace réservé du pied de page 3">
            <a:extLst>
              <a:ext uri="{FF2B5EF4-FFF2-40B4-BE49-F238E27FC236}">
                <a16:creationId xmlns:a16="http://schemas.microsoft.com/office/drawing/2014/main" id="{13C3225F-91A8-45FF-A235-DBB059394C9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9930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DA1005-733F-4C87-A0BE-C4241245E186}"/>
              </a:ext>
            </a:extLst>
          </p:cNvPr>
          <p:cNvSpPr>
            <a:spLocks noGrp="1"/>
          </p:cNvSpPr>
          <p:nvPr>
            <p:ph type="title"/>
          </p:nvPr>
        </p:nvSpPr>
        <p:spPr/>
        <p:txBody>
          <a:bodyPr/>
          <a:lstStyle/>
          <a:p>
            <a:r>
              <a:rPr lang="fr-FR" dirty="0"/>
              <a:t>Je vous le distribue.</a:t>
            </a:r>
          </a:p>
        </p:txBody>
      </p:sp>
      <p:sp>
        <p:nvSpPr>
          <p:cNvPr id="3" name="Espace réservé du contenu 2">
            <a:extLst>
              <a:ext uri="{FF2B5EF4-FFF2-40B4-BE49-F238E27FC236}">
                <a16:creationId xmlns:a16="http://schemas.microsoft.com/office/drawing/2014/main" id="{047A63C3-5775-40F5-B3B5-35FF0FD428AA}"/>
              </a:ext>
            </a:extLst>
          </p:cNvPr>
          <p:cNvSpPr>
            <a:spLocks noGrp="1"/>
          </p:cNvSpPr>
          <p:nvPr>
            <p:ph idx="1"/>
          </p:nvPr>
        </p:nvSpPr>
        <p:spPr/>
        <p:txBody>
          <a:bodyPr/>
          <a:lstStyle/>
          <a:p>
            <a:pPr marL="0" indent="0">
              <a:buNone/>
            </a:pPr>
            <a:r>
              <a:rPr lang="fr-FR" dirty="0">
                <a:latin typeface="Arial" panose="020B0604020202020204" pitchFamily="34" charset="0"/>
                <a:cs typeface="Arial" panose="020B0604020202020204" pitchFamily="34" charset="0"/>
              </a:rPr>
              <a:t>C’était le texte de l’exercice de la séance dernière.</a:t>
            </a:r>
          </a:p>
          <a:p>
            <a:pPr marL="0" indent="0">
              <a:buNone/>
            </a:pP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Vous le collez au dos de votre feuille et vous le recopiez.</a:t>
            </a:r>
          </a:p>
        </p:txBody>
      </p:sp>
      <p:sp>
        <p:nvSpPr>
          <p:cNvPr id="4" name="Espace réservé du pied de page 3">
            <a:extLst>
              <a:ext uri="{FF2B5EF4-FFF2-40B4-BE49-F238E27FC236}">
                <a16:creationId xmlns:a16="http://schemas.microsoft.com/office/drawing/2014/main" id="{66B70291-8849-40AE-8068-4C799DC8CE5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225625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1065812"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ferons la dictée. </a:t>
            </a:r>
          </a:p>
          <a:p>
            <a:pPr>
              <a:lnSpc>
                <a:spcPct val="150000"/>
              </a:lnSpc>
            </a:pPr>
            <a:r>
              <a:rPr lang="fr-FR" dirty="0">
                <a:latin typeface="Arial" panose="020B0604020202020204" pitchFamily="34" charset="0"/>
                <a:cs typeface="Arial" panose="020B0604020202020204" pitchFamily="34" charset="0"/>
              </a:rPr>
              <a:t>Nous apprendrons la poésie et je vous chronomètrerai en lecture.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17958AF-7DFD-49D6-B48E-17C297B096F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32944" b="40496"/>
          <a:stretch/>
        </p:blipFill>
        <p:spPr>
          <a:xfrm>
            <a:off x="1318353" y="2030511"/>
            <a:ext cx="7633390" cy="2796976"/>
          </a:xfrm>
          <a:prstGeom prst="rect">
            <a:avLst/>
          </a:prstGeom>
        </p:spPr>
      </p:pic>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09CCE020-FC16-428D-A6A9-2446FE278443}"/>
              </a:ext>
            </a:extLst>
          </p:cNvPr>
          <p:cNvSpPr txBox="1"/>
          <p:nvPr/>
        </p:nvSpPr>
        <p:spPr>
          <a:xfrm>
            <a:off x="1755979" y="3092311"/>
            <a:ext cx="172552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plong</a:t>
            </a:r>
            <a:r>
              <a:rPr lang="fr-FR" sz="2400" dirty="0">
                <a:solidFill>
                  <a:schemeClr val="accent2"/>
                </a:solidFill>
                <a:latin typeface="Arial" panose="020B0604020202020204" pitchFamily="34" charset="0"/>
                <a:cs typeface="Arial" panose="020B0604020202020204" pitchFamily="34" charset="0"/>
              </a:rPr>
              <a:t>e</a:t>
            </a:r>
            <a:r>
              <a:rPr lang="fr-FR" sz="2400" dirty="0">
                <a:solidFill>
                  <a:srgbClr val="00B050"/>
                </a:solidFill>
                <a:latin typeface="Arial" panose="020B0604020202020204" pitchFamily="34" charset="0"/>
                <a:cs typeface="Arial" panose="020B0604020202020204" pitchFamily="34" charset="0"/>
              </a:rPr>
              <a:t>ais</a:t>
            </a:r>
          </a:p>
        </p:txBody>
      </p:sp>
      <p:sp>
        <p:nvSpPr>
          <p:cNvPr id="9" name="ZoneTexte 8">
            <a:extLst>
              <a:ext uri="{FF2B5EF4-FFF2-40B4-BE49-F238E27FC236}">
                <a16:creationId xmlns:a16="http://schemas.microsoft.com/office/drawing/2014/main" id="{94FA8DD2-778B-4359-81B6-732CEC35537C}"/>
              </a:ext>
            </a:extLst>
          </p:cNvPr>
          <p:cNvSpPr txBox="1"/>
          <p:nvPr/>
        </p:nvSpPr>
        <p:spPr>
          <a:xfrm>
            <a:off x="1755979" y="3655777"/>
            <a:ext cx="2412385"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plong</a:t>
            </a:r>
            <a:r>
              <a:rPr lang="fr-FR" sz="2400" dirty="0">
                <a:solidFill>
                  <a:schemeClr val="accent2"/>
                </a:solidFill>
                <a:latin typeface="Arial" panose="020B0604020202020204" pitchFamily="34" charset="0"/>
                <a:cs typeface="Arial" panose="020B0604020202020204" pitchFamily="34" charset="0"/>
              </a:rPr>
              <a:t>e</a:t>
            </a:r>
            <a:r>
              <a:rPr lang="fr-FR" sz="2400" dirty="0">
                <a:solidFill>
                  <a:srgbClr val="00B050"/>
                </a:solidFill>
                <a:latin typeface="Arial" panose="020B0604020202020204" pitchFamily="34" charset="0"/>
                <a:cs typeface="Arial" panose="020B0604020202020204" pitchFamily="34" charset="0"/>
              </a:rPr>
              <a:t>ais</a:t>
            </a:r>
          </a:p>
          <a:p>
            <a:endParaRPr lang="fr-FR" sz="2400" dirty="0">
              <a:solidFill>
                <a:srgbClr val="00B050"/>
              </a:solidFill>
              <a:latin typeface="Arial" panose="020B0604020202020204" pitchFamily="34" charset="0"/>
              <a:cs typeface="Arial" panose="020B0604020202020204" pitchFamily="34" charset="0"/>
            </a:endParaRPr>
          </a:p>
        </p:txBody>
      </p:sp>
      <p:sp>
        <p:nvSpPr>
          <p:cNvPr id="10" name="ZoneTexte 9">
            <a:extLst>
              <a:ext uri="{FF2B5EF4-FFF2-40B4-BE49-F238E27FC236}">
                <a16:creationId xmlns:a16="http://schemas.microsoft.com/office/drawing/2014/main" id="{E3CFDA65-CD08-4043-8F7E-CA276D79B239}"/>
              </a:ext>
            </a:extLst>
          </p:cNvPr>
          <p:cNvSpPr txBox="1"/>
          <p:nvPr/>
        </p:nvSpPr>
        <p:spPr>
          <a:xfrm>
            <a:off x="1755979" y="4195465"/>
            <a:ext cx="1978604"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plong</a:t>
            </a:r>
            <a:r>
              <a:rPr lang="fr-FR" sz="2400" dirty="0">
                <a:solidFill>
                  <a:schemeClr val="accent2"/>
                </a:solidFill>
                <a:latin typeface="Arial" panose="020B0604020202020204" pitchFamily="34" charset="0"/>
                <a:cs typeface="Arial" panose="020B0604020202020204" pitchFamily="34" charset="0"/>
              </a:rPr>
              <a:t>e</a:t>
            </a:r>
            <a:r>
              <a:rPr lang="fr-FR" sz="2400" dirty="0">
                <a:solidFill>
                  <a:srgbClr val="00B050"/>
                </a:solidFill>
                <a:latin typeface="Arial" panose="020B0604020202020204" pitchFamily="34" charset="0"/>
                <a:cs typeface="Arial" panose="020B0604020202020204" pitchFamily="34" charset="0"/>
              </a:rPr>
              <a:t>ait</a:t>
            </a:r>
          </a:p>
        </p:txBody>
      </p:sp>
      <p:sp>
        <p:nvSpPr>
          <p:cNvPr id="11" name="ZoneTexte 10">
            <a:extLst>
              <a:ext uri="{FF2B5EF4-FFF2-40B4-BE49-F238E27FC236}">
                <a16:creationId xmlns:a16="http://schemas.microsoft.com/office/drawing/2014/main" id="{08EA9EFE-2057-42EC-AF4E-9F246C7EF531}"/>
              </a:ext>
            </a:extLst>
          </p:cNvPr>
          <p:cNvSpPr txBox="1"/>
          <p:nvPr/>
        </p:nvSpPr>
        <p:spPr>
          <a:xfrm>
            <a:off x="6069566" y="3100256"/>
            <a:ext cx="28500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plong</a:t>
            </a:r>
            <a:r>
              <a:rPr lang="fr-FR" sz="2400" dirty="0">
                <a:solidFill>
                  <a:srgbClr val="00B050"/>
                </a:solidFill>
                <a:latin typeface="Arial" panose="020B0604020202020204" pitchFamily="34" charset="0"/>
                <a:cs typeface="Arial" panose="020B0604020202020204" pitchFamily="34" charset="0"/>
              </a:rPr>
              <a:t>ions</a:t>
            </a:r>
          </a:p>
        </p:txBody>
      </p:sp>
      <p:sp>
        <p:nvSpPr>
          <p:cNvPr id="12" name="ZoneTexte 11">
            <a:extLst>
              <a:ext uri="{FF2B5EF4-FFF2-40B4-BE49-F238E27FC236}">
                <a16:creationId xmlns:a16="http://schemas.microsoft.com/office/drawing/2014/main" id="{4FFB362E-93D8-4FEB-8C41-48FCD6DFD430}"/>
              </a:ext>
            </a:extLst>
          </p:cNvPr>
          <p:cNvSpPr txBox="1"/>
          <p:nvPr/>
        </p:nvSpPr>
        <p:spPr>
          <a:xfrm>
            <a:off x="6101732" y="3627140"/>
            <a:ext cx="28500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plong</a:t>
            </a:r>
            <a:r>
              <a:rPr lang="fr-FR" sz="2400" dirty="0">
                <a:solidFill>
                  <a:srgbClr val="00B050"/>
                </a:solidFill>
                <a:latin typeface="Arial" panose="020B0604020202020204" pitchFamily="34" charset="0"/>
                <a:cs typeface="Arial" panose="020B0604020202020204" pitchFamily="34" charset="0"/>
              </a:rPr>
              <a:t>iez</a:t>
            </a:r>
          </a:p>
        </p:txBody>
      </p:sp>
      <p:sp>
        <p:nvSpPr>
          <p:cNvPr id="13" name="ZoneTexte 12">
            <a:extLst>
              <a:ext uri="{FF2B5EF4-FFF2-40B4-BE49-F238E27FC236}">
                <a16:creationId xmlns:a16="http://schemas.microsoft.com/office/drawing/2014/main" id="{62F66520-A7DF-421A-B173-A9B107DB671A}"/>
              </a:ext>
            </a:extLst>
          </p:cNvPr>
          <p:cNvSpPr txBox="1"/>
          <p:nvPr/>
        </p:nvSpPr>
        <p:spPr>
          <a:xfrm>
            <a:off x="6139402" y="4178006"/>
            <a:ext cx="2497906"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plong</a:t>
            </a:r>
            <a:r>
              <a:rPr lang="fr-FR" sz="2400" dirty="0">
                <a:solidFill>
                  <a:schemeClr val="accent2"/>
                </a:solidFill>
                <a:latin typeface="Arial" panose="020B0604020202020204" pitchFamily="34" charset="0"/>
                <a:cs typeface="Arial" panose="020B0604020202020204" pitchFamily="34" charset="0"/>
              </a:rPr>
              <a:t>e</a:t>
            </a:r>
            <a:r>
              <a:rPr lang="fr-FR" sz="2400" dirty="0">
                <a:solidFill>
                  <a:srgbClr val="00B050"/>
                </a:solidFill>
                <a:latin typeface="Arial" panose="020B0604020202020204" pitchFamily="34" charset="0"/>
                <a:cs typeface="Arial" panose="020B0604020202020204" pitchFamily="34" charset="0"/>
              </a:rPr>
              <a:t>aient</a:t>
            </a:r>
          </a:p>
        </p:txBody>
      </p:sp>
    </p:spTree>
    <p:extLst>
      <p:ext uri="{BB962C8B-B14F-4D97-AF65-F5344CB8AC3E}">
        <p14:creationId xmlns:p14="http://schemas.microsoft.com/office/powerpoint/2010/main" val="1545953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3315718"/>
          </a:xfrm>
        </p:spPr>
        <p:txBody>
          <a:bodyPr>
            <a:normAutofit/>
          </a:bodyPr>
          <a:lstStyle/>
          <a:p>
            <a:pPr>
              <a:lnSpc>
                <a:spcPct val="150000"/>
              </a:lnSpc>
            </a:pPr>
            <a:r>
              <a:rPr lang="fr-FR" sz="3600" dirty="0"/>
              <a:t>Relire le texte à haute voix.</a:t>
            </a:r>
          </a:p>
          <a:p>
            <a:pPr>
              <a:lnSpc>
                <a:spcPct val="150000"/>
              </a:lnSpc>
            </a:pPr>
            <a:r>
              <a:rPr lang="fr-FR" sz="3600" dirty="0"/>
              <a:t>Relire le début de la poésie. (jusqu’à joli).</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boa</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apparition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beaucoup</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magistral</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306705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Le ciel</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31987" y="3077619"/>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digestion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mon avion</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bonhomme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Il hochait.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286773" y="4208996"/>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 serpent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stupeur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immobile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quand</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minuit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807218" y="453728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tomber</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89712" y="1359609"/>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paresseux</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dessiner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région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 crayon </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afin que </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planète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par hasard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7413144" y="4849587"/>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alors</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la géographie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peu à peu</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chez moi</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explications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enfin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2B7100-44AB-48AE-B30E-1F17EDF4E081}"/>
              </a:ext>
            </a:extLst>
          </p:cNvPr>
          <p:cNvSpPr>
            <a:spLocks noGrp="1"/>
          </p:cNvSpPr>
          <p:nvPr>
            <p:ph type="title"/>
          </p:nvPr>
        </p:nvSpPr>
        <p:spPr/>
        <p:txBody>
          <a:bodyPr/>
          <a:lstStyle/>
          <a:p>
            <a:r>
              <a:rPr lang="fr-FR" dirty="0"/>
              <a:t>Aujourd’hui nous allons continuer ce travail.</a:t>
            </a:r>
          </a:p>
        </p:txBody>
      </p:sp>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1825624"/>
            <a:ext cx="11153274" cy="4599239"/>
          </a:xfrm>
        </p:spPr>
        <p:txBody>
          <a:bodyPr>
            <a:normAutofit/>
          </a:bodyPr>
          <a:lstStyle/>
          <a:p>
            <a:pPr>
              <a:lnSpc>
                <a:spcPct val="160000"/>
              </a:lnSpc>
            </a:pPr>
            <a:r>
              <a:rPr lang="fr-FR" sz="3200" dirty="0">
                <a:latin typeface="Arial" panose="020B0604020202020204" pitchFamily="34" charset="0"/>
                <a:cs typeface="Arial" panose="020B0604020202020204" pitchFamily="34" charset="0"/>
              </a:rPr>
              <a:t>On va encore se mettre à la place des personnages.</a:t>
            </a:r>
          </a:p>
          <a:p>
            <a:pPr marL="0" indent="0">
              <a:lnSpc>
                <a:spcPct val="160000"/>
              </a:lnSpc>
              <a:buNone/>
            </a:pPr>
            <a:r>
              <a:rPr lang="fr-FR" sz="3200" dirty="0">
                <a:latin typeface="Arial" panose="020B0604020202020204" pitchFamily="34" charset="0"/>
                <a:cs typeface="Arial" panose="020B0604020202020204" pitchFamily="34" charset="0"/>
              </a:rPr>
              <a:t>D’abord en relisant le texte 29, et 30 puis en découvrant la poésie.</a:t>
            </a:r>
            <a:endParaRPr lang="fr-FR" sz="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0EE3E93-3374-47E3-A0C8-1FC3703C229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048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ADD0F679-286A-43B7-863F-E44179E93BD1}"/>
              </a:ext>
            </a:extLst>
          </p:cNvPr>
          <p:cNvPicPr>
            <a:picLocks noGrp="1" noChangeAspect="1"/>
          </p:cNvPicPr>
          <p:nvPr>
            <p:ph idx="1"/>
          </p:nvPr>
        </p:nvPicPr>
        <p:blipFill>
          <a:blip r:embed="rId2"/>
          <a:stretch>
            <a:fillRect/>
          </a:stretch>
        </p:blipFill>
        <p:spPr>
          <a:xfrm>
            <a:off x="3651585" y="1320851"/>
            <a:ext cx="3940165" cy="4779871"/>
          </a:xfrm>
          <a:prstGeom prst="rect">
            <a:avLst/>
          </a:prstGeom>
        </p:spPr>
      </p:pic>
      <p:sp>
        <p:nvSpPr>
          <p:cNvPr id="2" name="Espace réservé du pied de page 1">
            <a:extLst>
              <a:ext uri="{FF2B5EF4-FFF2-40B4-BE49-F238E27FC236}">
                <a16:creationId xmlns:a16="http://schemas.microsoft.com/office/drawing/2014/main" id="{A8A90F0C-C6D1-46A0-8146-63B23CC768C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74465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81000" y="628010"/>
            <a:ext cx="10315074" cy="5785315"/>
          </a:xfrm>
        </p:spPr>
        <p:txBody>
          <a:bodyPr>
            <a:normAutofit fontScale="92500"/>
          </a:bodyPr>
          <a:lstStyle/>
          <a:p>
            <a:pPr marL="0" indent="0">
              <a:lnSpc>
                <a:spcPct val="200000"/>
              </a:lnSpc>
              <a:buNone/>
            </a:pPr>
            <a:r>
              <a:rPr lang="fr-FR" dirty="0">
                <a:latin typeface="Arial" panose="020B0604020202020204" pitchFamily="34" charset="0"/>
                <a:cs typeface="Arial" panose="020B0604020202020204" pitchFamily="34" charset="0"/>
              </a:rPr>
              <a:t>Il me fallut longtemps pour comprendre d'où il venait.</a:t>
            </a:r>
          </a:p>
          <a:p>
            <a:pPr marL="0" indent="0">
              <a:lnSpc>
                <a:spcPct val="200000"/>
              </a:lnSpc>
              <a:buNone/>
            </a:pPr>
            <a:r>
              <a:rPr lang="fr-FR" dirty="0">
                <a:latin typeface="Arial" panose="020B0604020202020204" pitchFamily="34" charset="0"/>
                <a:cs typeface="Arial" panose="020B0604020202020204" pitchFamily="34" charset="0"/>
              </a:rPr>
              <a:t>Le petit prince, qui me posait beaucoup de questions, ne semblait jamais entendre les miennes. Ce sont des mots prononcés par hasard qui, peu à peu, m'ont tout révélé. </a:t>
            </a:r>
          </a:p>
          <a:p>
            <a:pPr marL="0" indent="0">
              <a:lnSpc>
                <a:spcPct val="200000"/>
              </a:lnSpc>
              <a:buNone/>
            </a:pPr>
            <a:r>
              <a:rPr lang="fr-FR" dirty="0">
                <a:latin typeface="Arial" panose="020B0604020202020204" pitchFamily="34" charset="0"/>
                <a:cs typeface="Arial" panose="020B0604020202020204" pitchFamily="34" charset="0"/>
              </a:rPr>
              <a:t>Ainsi, quand il aperçut pour la première fois mon avion (je ne dessinerai pas mon avion, c'est un dessin beaucoup trop compliqué pour moi) il me demanda :</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475220" y="192224"/>
            <a:ext cx="383906" cy="643971"/>
          </a:xfrm>
          <a:prstGeom prst="rect">
            <a:avLst/>
          </a:prstGeom>
        </p:spPr>
      </p:pic>
      <p:sp>
        <p:nvSpPr>
          <p:cNvPr id="6" name="ZoneTexte 5">
            <a:extLst>
              <a:ext uri="{FF2B5EF4-FFF2-40B4-BE49-F238E27FC236}">
                <a16:creationId xmlns:a16="http://schemas.microsoft.com/office/drawing/2014/main" id="{D9C09009-B088-4162-94A1-18F05F17C39C}"/>
              </a:ext>
            </a:extLst>
          </p:cNvPr>
          <p:cNvSpPr txBox="1"/>
          <p:nvPr/>
        </p:nvSpPr>
        <p:spPr>
          <a:xfrm>
            <a:off x="481263" y="258679"/>
            <a:ext cx="3043990" cy="369332"/>
          </a:xfrm>
          <a:prstGeom prst="rect">
            <a:avLst/>
          </a:prstGeom>
          <a:noFill/>
        </p:spPr>
        <p:txBody>
          <a:bodyPr wrap="square" rtlCol="0">
            <a:spAutoFit/>
          </a:bodyPr>
          <a:lstStyle/>
          <a:p>
            <a:r>
              <a:rPr lang="fr-FR" dirty="0"/>
              <a:t>Le texte 29</a:t>
            </a:r>
          </a:p>
        </p:txBody>
      </p:sp>
      <p:sp>
        <p:nvSpPr>
          <p:cNvPr id="2" name="Espace réservé du pied de page 1">
            <a:extLst>
              <a:ext uri="{FF2B5EF4-FFF2-40B4-BE49-F238E27FC236}">
                <a16:creationId xmlns:a16="http://schemas.microsoft.com/office/drawing/2014/main" id="{5F88173E-016D-4263-A20D-5A2CFCEAC43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37808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74856E-1821-4ADD-A6E4-521E286B9763}"/>
              </a:ext>
            </a:extLst>
          </p:cNvPr>
          <p:cNvSpPr>
            <a:spLocks noGrp="1"/>
          </p:cNvSpPr>
          <p:nvPr>
            <p:ph idx="1"/>
          </p:nvPr>
        </p:nvSpPr>
        <p:spPr>
          <a:xfrm>
            <a:off x="489284" y="645090"/>
            <a:ext cx="10940716" cy="5473874"/>
          </a:xfrm>
        </p:spPr>
        <p:txBody>
          <a:bodyPr>
            <a:normAutofit fontScale="92500" lnSpcReduction="10000"/>
          </a:bodyPr>
          <a:lstStyle/>
          <a:p>
            <a:pPr marL="0" indent="0">
              <a:lnSpc>
                <a:spcPct val="200000"/>
              </a:lnSpc>
              <a:buNone/>
            </a:pPr>
            <a:r>
              <a:rPr lang="fr-FR" dirty="0">
                <a:latin typeface="Arial" panose="020B0604020202020204" pitchFamily="34" charset="0"/>
                <a:cs typeface="Arial" panose="020B0604020202020204" pitchFamily="34" charset="0"/>
              </a:rPr>
              <a:t>- Qu'est-ce que c'est que cette chose-là ?</a:t>
            </a:r>
          </a:p>
          <a:p>
            <a:pPr marL="0" indent="0">
              <a:lnSpc>
                <a:spcPct val="200000"/>
              </a:lnSpc>
              <a:buNone/>
            </a:pPr>
            <a:r>
              <a:rPr lang="fr-FR" dirty="0">
                <a:latin typeface="Arial" panose="020B0604020202020204" pitchFamily="34" charset="0"/>
                <a:cs typeface="Arial" panose="020B0604020202020204" pitchFamily="34" charset="0"/>
              </a:rPr>
              <a:t>- Ce n'est pas une chose. Ça vole. C'est un avion. C'est mon avion.</a:t>
            </a:r>
          </a:p>
          <a:p>
            <a:pPr marL="0" indent="0">
              <a:lnSpc>
                <a:spcPct val="200000"/>
              </a:lnSpc>
              <a:buNone/>
            </a:pPr>
            <a:r>
              <a:rPr lang="fr-FR" dirty="0">
                <a:latin typeface="Arial" panose="020B0604020202020204" pitchFamily="34" charset="0"/>
                <a:cs typeface="Arial" panose="020B0604020202020204" pitchFamily="34" charset="0"/>
              </a:rPr>
              <a:t>Et j'étais fier de lui apprendre que je volais. Alors il s'écria :</a:t>
            </a:r>
          </a:p>
          <a:p>
            <a:pPr marL="0" indent="0">
              <a:lnSpc>
                <a:spcPct val="200000"/>
              </a:lnSpc>
              <a:buNone/>
            </a:pPr>
            <a:r>
              <a:rPr lang="fr-FR" dirty="0">
                <a:latin typeface="Arial" panose="020B0604020202020204" pitchFamily="34" charset="0"/>
                <a:cs typeface="Arial" panose="020B0604020202020204" pitchFamily="34" charset="0"/>
              </a:rPr>
              <a:t>- Comment ! Tu es tombé du ciel ?</a:t>
            </a:r>
          </a:p>
          <a:p>
            <a:pPr marL="0" indent="0">
              <a:lnSpc>
                <a:spcPct val="200000"/>
              </a:lnSpc>
              <a:buNone/>
            </a:pPr>
            <a:r>
              <a:rPr lang="fr-FR" dirty="0">
                <a:latin typeface="Arial" panose="020B0604020202020204" pitchFamily="34" charset="0"/>
                <a:cs typeface="Arial" panose="020B0604020202020204" pitchFamily="34" charset="0"/>
              </a:rPr>
              <a:t>- Oui, fis-je modestement.</a:t>
            </a:r>
          </a:p>
          <a:p>
            <a:pPr marL="0" indent="0">
              <a:lnSpc>
                <a:spcPct val="200000"/>
              </a:lnSpc>
              <a:buNone/>
            </a:pPr>
            <a:r>
              <a:rPr lang="fr-FR" dirty="0">
                <a:latin typeface="Arial" panose="020B0604020202020204" pitchFamily="34" charset="0"/>
                <a:cs typeface="Arial" panose="020B0604020202020204" pitchFamily="34" charset="0"/>
              </a:rPr>
              <a:t>- Ah ! ça c'est drôle...</a:t>
            </a:r>
          </a:p>
          <a:p>
            <a:pPr>
              <a:lnSpc>
                <a:spcPct val="200000"/>
              </a:lnSpc>
            </a:pPr>
            <a:endParaRPr lang="fr-FR" dirty="0"/>
          </a:p>
        </p:txBody>
      </p:sp>
      <p:sp>
        <p:nvSpPr>
          <p:cNvPr id="2" name="Espace réservé du pied de page 1">
            <a:extLst>
              <a:ext uri="{FF2B5EF4-FFF2-40B4-BE49-F238E27FC236}">
                <a16:creationId xmlns:a16="http://schemas.microsoft.com/office/drawing/2014/main" id="{72D4E94E-B00C-440E-A6FB-9DA27D43FF5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665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240631" y="365761"/>
            <a:ext cx="11786418" cy="5771992"/>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Et le petit prince eut un très joli éclat de rire qui m'irrita beaucoup. Je désire que l'on prenne mes malheurs au sérieux. Puis il ajouta :</a:t>
            </a:r>
          </a:p>
          <a:p>
            <a:pPr marL="0" indent="0">
              <a:lnSpc>
                <a:spcPct val="150000"/>
              </a:lnSpc>
              <a:buNone/>
            </a:pPr>
            <a:r>
              <a:rPr lang="fr-FR" sz="3200" dirty="0">
                <a:latin typeface="Arial" panose="020B0604020202020204" pitchFamily="34" charset="0"/>
                <a:cs typeface="Arial" panose="020B0604020202020204" pitchFamily="34" charset="0"/>
              </a:rPr>
              <a:t>- Alors, toi aussi tu viens du ciel ? De quelle planète es-tu ?</a:t>
            </a:r>
          </a:p>
          <a:p>
            <a:pPr marL="0" indent="0">
              <a:lnSpc>
                <a:spcPct val="150000"/>
              </a:lnSpc>
              <a:buNone/>
            </a:pPr>
            <a:r>
              <a:rPr lang="fr-FR" sz="3200" dirty="0">
                <a:latin typeface="Arial" panose="020B0604020202020204" pitchFamily="34" charset="0"/>
                <a:cs typeface="Arial" panose="020B0604020202020204" pitchFamily="34" charset="0"/>
              </a:rPr>
              <a:t>J'entrevis aussitôt une lueur, dans le mystère de sa présence, et j'interrogeai brusquement :</a:t>
            </a:r>
          </a:p>
          <a:p>
            <a:pPr marL="0" indent="0">
              <a:lnSpc>
                <a:spcPct val="150000"/>
              </a:lnSpc>
              <a:buNone/>
            </a:pPr>
            <a:r>
              <a:rPr lang="fr-FR" sz="3200" dirty="0">
                <a:latin typeface="Arial" panose="020B0604020202020204" pitchFamily="34" charset="0"/>
                <a:cs typeface="Arial" panose="020B0604020202020204" pitchFamily="34" charset="0"/>
              </a:rPr>
              <a:t>- Tu viens donc d'une autre planète ?</a:t>
            </a:r>
            <a:endParaRPr lang="fr-FR" sz="3200" dirty="0"/>
          </a:p>
        </p:txBody>
      </p:sp>
      <p:sp>
        <p:nvSpPr>
          <p:cNvPr id="2" name="Espace réservé du pied de page 1">
            <a:extLst>
              <a:ext uri="{FF2B5EF4-FFF2-40B4-BE49-F238E27FC236}">
                <a16:creationId xmlns:a16="http://schemas.microsoft.com/office/drawing/2014/main" id="{4FDA67A1-911E-41FB-91D6-02B4E545B74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14215</TotalTime>
  <Words>1891</Words>
  <Application>Microsoft Office PowerPoint</Application>
  <PresentationFormat>Grand écran</PresentationFormat>
  <Paragraphs>282</Paragraphs>
  <Slides>42</Slides>
  <Notes>0</Notes>
  <HiddenSlides>0</HiddenSlides>
  <MMClips>0</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42</vt:i4>
      </vt:variant>
    </vt:vector>
  </HeadingPairs>
  <TitlesOfParts>
    <vt:vector size="57" baseType="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Aujourd’hui nous allons continuer ce travail.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Lecture entrainement texte 29.</vt:lpstr>
      <vt:lpstr>Les mots invariables de la semaine : </vt:lpstr>
      <vt:lpstr>Lecture rapide : chacun son tour</vt:lpstr>
      <vt:lpstr>Présentation PowerPoint</vt:lpstr>
      <vt:lpstr>Le Petit Prince est un livre très poétique.</vt:lpstr>
      <vt:lpstr>Rappel : la poésie</vt:lpstr>
      <vt:lpstr>Présentation PowerPoint</vt:lpstr>
      <vt:lpstr>Présentation PowerPoint</vt:lpstr>
      <vt:lpstr>Vous remarquerez : </vt:lpstr>
      <vt:lpstr>Le Petit Prince </vt:lpstr>
      <vt:lpstr>Présentation PowerPoint</vt:lpstr>
      <vt:lpstr>Présentation PowerPoint</vt:lpstr>
      <vt:lpstr>Présentation PowerPoint</vt:lpstr>
      <vt:lpstr>Qui sont les personnages ?</vt:lpstr>
      <vt:lpstr>Je vous distribue le texte.</vt:lpstr>
      <vt:lpstr>Le Petit Prince </vt:lpstr>
      <vt:lpstr>Présentation PowerPoint</vt:lpstr>
      <vt:lpstr>Présentation PowerPoint</vt:lpstr>
      <vt:lpstr>Présentation PowerPoint</vt:lpstr>
      <vt:lpstr>Entrainement :</vt:lpstr>
      <vt:lpstr>Prépa dictée.</vt:lpstr>
      <vt:lpstr>Présentation PowerPoint</vt:lpstr>
      <vt:lpstr>Je vous le distribue.</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193</cp:revision>
  <dcterms:created xsi:type="dcterms:W3CDTF">2021-07-07T15:19:39Z</dcterms:created>
  <dcterms:modified xsi:type="dcterms:W3CDTF">2022-03-03T06:10:07Z</dcterms:modified>
</cp:coreProperties>
</file>