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43" r:id="rId2"/>
    <p:sldId id="257" r:id="rId3"/>
    <p:sldId id="613" r:id="rId4"/>
    <p:sldId id="668" r:id="rId5"/>
    <p:sldId id="523" r:id="rId6"/>
    <p:sldId id="267" r:id="rId7"/>
    <p:sldId id="521" r:id="rId8"/>
    <p:sldId id="617" r:id="rId9"/>
    <p:sldId id="669" r:id="rId10"/>
    <p:sldId id="618" r:id="rId11"/>
    <p:sldId id="644" r:id="rId12"/>
    <p:sldId id="645" r:id="rId13"/>
    <p:sldId id="284" r:id="rId14"/>
    <p:sldId id="526" r:id="rId15"/>
    <p:sldId id="525" r:id="rId16"/>
    <p:sldId id="400" r:id="rId17"/>
    <p:sldId id="646" r:id="rId18"/>
    <p:sldId id="670" r:id="rId19"/>
    <p:sldId id="653" r:id="rId20"/>
    <p:sldId id="671" r:id="rId21"/>
    <p:sldId id="672" r:id="rId22"/>
    <p:sldId id="673" r:id="rId23"/>
    <p:sldId id="647" r:id="rId24"/>
    <p:sldId id="648" r:id="rId25"/>
    <p:sldId id="510" r:id="rId26"/>
    <p:sldId id="388" r:id="rId27"/>
    <p:sldId id="389" r:id="rId28"/>
    <p:sldId id="512" r:id="rId29"/>
    <p:sldId id="649" r:id="rId30"/>
    <p:sldId id="675" r:id="rId31"/>
    <p:sldId id="608" r:id="rId32"/>
    <p:sldId id="609" r:id="rId33"/>
    <p:sldId id="610" r:id="rId34"/>
    <p:sldId id="611" r:id="rId35"/>
    <p:sldId id="612" r:id="rId3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4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2:07.632"/>
    </inkml:context>
    <inkml:brush xml:id="br0">
      <inkml:brushProperty name="width" value="0.4" units="cm"/>
      <inkml:brushProperty name="height" value="0.8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1 2,'468'-1,"475"3,-821 4,0 5,0 5,170 47,-242-51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06T05:02:22.136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18 282,'461'17,"-447"-17,1467-1,-1114-6,222-3,-89-16,-1-34,297-21,436 71,-691 14,-479-4,1764 13,-681-7,-680-8,44-16,-5 0,-351 19,427-21,-471 7,592-43,-424 55,272 5,-494 2,-54-6,0 0,0 0,0 1,0-1,0 0,0 1,0-1,0 0,0 1,-1-1,1 1,0 0,0-1,0 1,-1 0,1-1,0 1,-1 0,1 1,-1-1,0 0,0 0,0 0,0-1,-1 1,1 0,0 0,-1 0,1 0,-1 0,1 0,-1-1,1 1,-1 0,1 0,-1-1,0 1,0 0,1-1,-1 1,0-1,0 1,0-1,1 1,-2-1,-20 12,0-1,0-1,-1-1,0-1,-29 5,-4 3,-365 103,285-78,-254 42,254-73,-196-9,160-5,-423 17,-486-6,600-10,-2342 3,1944 18,-4811-18,5636-7,29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06T05:02:25.357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0 123,'17'-1,"1"-1,30-7,9-1,877-57,663 66,-745 4,-60-19,86 11,-465 8,309-16,-492 8,-453 32,-749 16,-801-40,891-5,497-8,-16 1,-1042 10,1380-1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5:32.153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3,'197'-2,"295"11,-420 0,107 30,-115-23,0-2,83 6,-128-19,-1 1,0 1,0 0,-1 2,1 0,-1 0,0 2,0 0,-1 1,0 1,0 1,18 14,-24-18,-1 0,1 0,0-1,1 0,-1-1,1 0,0-1,13 3,-14-4,-1 0,1 1,-1 0,1 0,-1 1,0 0,0 1,-1 0,1 1,8 7,-16-13,-1 1,0-1,0 0,1 0,-1 0,0 1,0-1,0 0,1 0,-1 1,0-1,0 0,0 0,0 1,0-1,1 0,-1 0,0 1,0-1,0 0,0 1,0-1,0 0,0 1,0-1,0 0,0 0,0 1,0-1,0 0,-1 1,1-1,0 0,0 0,0 1,0-1,0 0,-1 0,1 1,0-1,0 0,0 0,-1 0,1 1,0-1,-1 0,-19 7,-27-2,46-5,-580-7,176-3,351 7,-74-12,71 6,-64-1,75 4,28-1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06T05:01:18.702"/>
    </inkml:context>
    <inkml:brush xml:id="br0">
      <inkml:brushProperty name="width" value="0.4" units="cm"/>
      <inkml:brushProperty name="height" value="0.8" units="cm"/>
      <inkml:brushProperty name="color" value="#00EE60"/>
      <inkml:brushProperty name="tip" value="rectangle"/>
      <inkml:brushProperty name="rasterOp" value="maskPen"/>
      <inkml:brushProperty name="ignorePressure" value="1"/>
    </inkml:brush>
  </inkml:definitions>
  <inkml:trace contextRef="#ctx0" brushRef="#br0">0 315,'51'-2,"78"-15,-35 3,561-62,-432 61,257 17,-438-1,381 34,84 1,-432-36,814-36,95-77,-729 83,295-30,3 34,3271 28,-3185 51,-24-1,-152-44,211 1,-610-9,489 21,-362-7,39 6,-225-19,1 0,-1 0,0 1,0 0,0 0,0 0,5 4,-10-6,1 0,-1 1,1-1,-1 0,1 1,-1-1,1 1,-1-1,1 1,-1-1,0 1,1-1,-1 1,0-1,1 1,-1 0,0-1,0 1,0-1,1 1,-1 0,0-1,0 1,0 1,-1-1,1 0,-1 0,0 0,0 0,1 0,-1 0,0 0,0 0,0 0,0 0,0 0,0-1,0 1,0 0,-1-1,1 1,-2 0,-13 4,0 0,0-2,-1 0,1 0,-1-2,0 0,-22-2,2 1,-353-1,-312 15,-310 10,688-27,-418-44,-240 7,-968 41,1292 51,3 1,170-55,-309 3,641 7,1 7,1 6,-196 55,263-58,-1-4,-122 5,-176-14,255-6,-342-34,-249-65,610 86,-120 0,-112 16,108 1,-263-3,478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06T05:01:25.439"/>
    </inkml:context>
    <inkml:brush xml:id="br0">
      <inkml:brushProperty name="width" value="0.4" units="cm"/>
      <inkml:brushProperty name="height" value="0.8" units="cm"/>
      <inkml:brushProperty name="color" value="#00EE60"/>
      <inkml:brushProperty name="tip" value="rectangle"/>
      <inkml:brushProperty name="rasterOp" value="maskPen"/>
      <inkml:brushProperty name="ignorePressure" value="1"/>
    </inkml:brush>
  </inkml:definitions>
  <inkml:trace contextRef="#ctx0" brushRef="#br0">48 343,'465'2,"493"-4,-576-25,1 1,742 34,-280 3,5274-11,-5167 17,-136 0,-181 11,-305-9,27-12,458-49,-404 31,-267 12,205-23,120-32,-324 46,182 12,-291-1,-14 0,1-1,0-1,0-2,0 0,40-8,-62 9,-1 0,1 1,-1-1,1 0,-1 0,1-1,-1 1,1 0,-1 0,1 0,0 0,-1 0,0 0,1-1,-1 1,1 0,-1 0,1-1,-1 1,1 0,-1-1,0 1,1 0,-1-1,0 1,1-1,-1 1,0-1,0 1,1-1,-1 1,0-1,-17-6,-33 1,-595 0,355 9,-33-2,-357-3,451-6,52 0,-287 24,210 2,-263-15,253-6,139 3,-500-21,-38 4,423 20,-102 0,-531-13,258-65,509 58,-237-24,222 32,-404-17,386 25,-343 11,241 29,12 0,-769-17,645-25,-178 5,-573-4,688-25,-68 0,317 23,0-7,-230-46,329 47,-1 4,-109 3,3 1,135-1,11 1,-51 2,70 1,1 0,0 1,0 0,-1 0,1 1,1 0,-1 1,0 0,-12 8,-9 8,-2-1,0-2,-1-2,-1-1,0-1,0-2,-2-1,-42 6,25-5,-63 23,67-18,-79 15,63-25,0-2,0-4,-75-8,-44 0,176 8,1-1,-1 0,0 0,1-1,-1 0,1-1,-1 1,1-1,0-1,0 1,0-1,1-1,-1 1,1-1,0 0,0 0,1-1,-1 0,-6-10,0-2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06T05:01:51.916"/>
    </inkml:context>
    <inkml:brush xml:id="br0">
      <inkml:brushProperty name="width" value="0.4" units="cm"/>
      <inkml:brushProperty name="height" value="0.8" units="cm"/>
      <inkml:brushProperty name="color" value="#00EE60"/>
      <inkml:brushProperty name="tip" value="rectangle"/>
      <inkml:brushProperty name="rasterOp" value="maskPen"/>
      <inkml:brushProperty name="ignorePressure" value="1"/>
    </inkml:brush>
  </inkml:definitions>
  <inkml:trace contextRef="#ctx0" brushRef="#br0">1 453,'98'14,"572"-7,-378-10,520 19,147-12,-508-7,708-14,2786 17,-3638 8,343 52,-329-27,415-10,-655-23,2613-2,-2193 19,-27-1,803-15,-784-19,-95 1,385-61,-442 34,47 24,-19 2,540-11,-463 27,-339-5,115-23,5 0,821 7,-695 27,669-38,-29 12,-649 25,1153-3,-1478 2,0 1,0 1,0 0,-1 2,0 0,1 1,-2 1,1 0,-1 2,-1 0,18 13,-33-22,0 0,1 0,-1 0,0 0,0 0,0 0,0 0,0 0,0 0,0 0,0 1,-1-1,1 0,0 1,-1-1,1 1,-1-1,1 0,-1 1,0-1,0 1,0-1,1 1,-1-1,-1 3,0-1,0 0,0 0,0 0,0 0,-1 0,1-1,-1 1,0 0,0-1,0 1,-4 2,-5 5,0 0,-1-1,-1-1,-14 8,5-5,-2-1,1 0,-2-2,1-1,-1-1,0-1,-30 2,-183-2,91-6,-204 27,262-18,-829 24,422-15,46 0,-228-15,-554 7,-996 0,1311-11,-2470 2,2264-84,471 42,-2 43,247 2,-5-5,-531 7,469 45,-12 1,-357-52,-6-86,385 26,-486-24,-131-15,791 65,-238-24,-3 33,-186 28,665 2,2 2,-1 3,1 1,-80 28,13-4,-57 5,-218 18,52-9,178-20,0-8,-220 1,278-14,44-2,58-5,1 0,-1 0,1 0,-1 0,0 0,1 0,-1 0,0 0,1-1,-1 1,1-1,-1 1,1-1,-1 0,-1 0,3 0,-1 1,1-1,0 1,-1-1,1 1,0-1,-1 0,1 1,0-1,0 1,0-1,0 0,-1 1,1-1,0 0,0 1,0-1,0 1,1-1,-1 0,0 1,0-1,0 0,0 1,1-1,-1 0,4-6,0 0,1 0,-1 0,12-11,0-3,-12 14,-1 0,0 0,0 0,-1-1,0 1,0-1,0 1,-1-1,0 0,-1 0,0 1,0-1,-1 0,1 0,-2 1,1-1,-1 0,0 1,-1 0,0-1,0 1,0 0,-1 1,0-1,-1 0,1 1,-1 0,-9-9,13 15,0 0,0-1,1 1,-1-1,0 1,0-1,1 1,-1-1,1 0,-1 1,0-1,1 0,-1 1,1-1,0 0,-1 0,1 0,0 1,-1-1,1 0,0 0,0 0,0 0,-1 1,1-1,0-2,1 2,0 0,0 1,-1-1,1 0,0 0,0 1,0-1,0 0,0 1,0-1,0 1,0-1,0 1,0-1,0 1,0 0,2-1,62-4,-56 5,698-2,-532 5,648 56,-555-33,382 12,1917-41,-1414 4,-489 24,-114 0,500-24,20 0,-347 64,-557-44,472 67,219 24,273-49,-399-98,-654 26,452-70,147-107,-222 55,329-90,-750 211,0 2,1 1,-1 2,1 1,0 1,55 4,518 72,-600-72,0 0,0 1,0 0,-1 0,11 5,-17-7,0 0,1 0,-1 0,0 1,0-1,1 0,-1 0,0 0,0 0,1 0,-1 1,0-1,0 0,1 0,-1 1,0-1,0 0,0 0,1 1,-1-1,0 0,0 0,0 1,0-1,0 0,0 1,0-1,0 0,0 1,0-1,0 0,0 0,0 1,0-1,0 0,0 1,0-1,0 0,0 1,0-1,-1 1,-26 9,-27-2,-69 2,16-3,-94 14,-633 45,-1699-42,1934-25,103 27,70-1,358-24,-633-5,518-8,-215-8,63 20,308-4,50-1,419-4,-281 10,1535 92,-678-25,139-4,-13-7,-175-97,-863 30,469-30,-426 36,250-37,-381 37,0-1,0 0,-1-1,0-1,0-1,0 0,-1-1,23-17,-9 7,52-23,-85 39,-15 2,-23 3,-307 41,225-30,-246 15,-43-12,-828-17,1239 1,-20 0,-1 0,-38 7,44-3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06T05:02:29.307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0,'1'2,"0"0,0 0,0 0,0 0,1 0,-1 0,0 0,1-1,-1 1,1 0,0-1,-1 0,1 1,0-1,0 0,0 0,0 0,0 0,0 0,0 0,4 0,-3 0,25 9,0-1,1-2,0-1,43 4,125-1,-147-8,1344 3,-716-7,278 12,34 0,-87-23,-737 13,26-2,-921 87,428-45,89-22,-265-14,236-7,-1727 4,1912 3,-61 10,-24 2,-25-10,55-3,-203 29,65-4,41-6,105-7,46-8,-103 25,128-21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06T05:02:33.560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0 248,'585'-36,"397"-77,-327 70,4 42,-319 3,718 49,-639-35,-179-11,181 40,-54-3,-365-42,0 0,0 0,0 0,0 0,0 0,1 0,-1 1,0-1,0 1,0 0,0-1,-1 1,5 2,-7-2,1-1,-1 1,1 0,-1 0,0-1,1 1,-1-1,0 1,0 0,1-1,-1 1,0-1,0 0,0 1,1-1,-1 0,0 1,0-1,0 0,-1 0,-69 17,69-16,-122 20,-230 10,-134-31,215-3,-508-42,374-1,-361-52,468 59,-3-1,200 25,-139-2,-105 19,142 1,-15-3,207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06T05:02:01.695"/>
    </inkml:context>
    <inkml:brush xml:id="br0">
      <inkml:brushProperty name="width" value="0.4" units="cm"/>
      <inkml:brushProperty name="height" value="0.8" units="cm"/>
      <inkml:brushProperty name="color" value="#00EE6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0 295,'1286'31,"-424"48,-102-6,-323-49,1022 79,-800-28,40 5,2-32,1137-37,-1070-14,-147 4,655-2,-684-33,-2-35,299-34,163-21,121-3,-1132 123,617-82,-379 45,-139 27,148 5,-233 8,157-15,-10 0,177 17,44-2,-394-2,-1-1,0-2,0-1,0-1,-1-1,48-23,-46 19,1 0,0 2,0 2,59-11,115-13,-239 30,-49 2,-577 55,182-12,-957 126,575-60,-3-61,90-51,-451 9,771 18,-181 4,-2071-26,1213-4,-1638 3,2401-26,-21-1,409 29,-513-3,568-7,-184-2,449 10,-293-5,229 0,-140-28,223 33,0-1,0 1,0-1,0 0,0 0,1 0,-1 0,0 0,0-1,1 0,-1 1,1-1,-1 0,1 0,0 0,0 0,0 0,0-1,0 1,0-1,0 1,1-1,0 0,-2-4,2 2,0 0,1 0,0-1,0 1,0 0,1 0,0 0,0 0,0 0,1 0,-1 0,1 0,4-7,-2 5,-1 1,1 1,0-1,0 0,0 1,1 0,0 0,0 0,1 1,-1 0,1 0,0 0,0 0,0 1,0 0,1 1,7-3,12-2,1 1,-1 1,34-1,29-6,-23 1,132-7,68 19,-103 2,382 33,-506-32,628 10,-421-17,1752 3,-1401 43,-462-26,372 33,804-34,-807-19,-257 2,695 22,-551 6,401-25,-596-25,17-2,688 31,-605 15,176 4,-380-25,1 4,106 18,-72-4,195 1,-252-16,570-19,-538 0,-64 9,55-3,351-46,-321 36,87-28,-132 27,83-11,-92 23,302-31,-350 38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06T05:02:13.422"/>
    </inkml:context>
    <inkml:brush xml:id="br0">
      <inkml:brushProperty name="width" value="0.4" units="cm"/>
      <inkml:brushProperty name="height" value="0.8" units="cm"/>
      <inkml:brushProperty name="color" value="#00EE60"/>
      <inkml:brushProperty name="tip" value="rectangle"/>
      <inkml:brushProperty name="rasterOp" value="maskPen"/>
      <inkml:brushProperty name="ignorePressure" value="1"/>
    </inkml:brush>
  </inkml:definitions>
  <inkml:trace contextRef="#ctx0" brushRef="#br0">0 578,'17'1,"0"0,0 2,16 4,31 5,116 7,828 59,-66-77,-86-1,-459 16,-10 0,-312-15,1178-17,-836-34,-223 23,202-2,458 30,107-1,-306-52,-347 20,639-3,-838 34,837-52,-902 47,518-63,4 37,-278 31,1248 5,-1436 1,0 5,-1 4,0 4,-1 5,-2 4,137 57,-21 12,-61-23,-150-73,1 1,-1-1,0 1,1-1,-1 1,0 0,0 0,0 0,0 0,1 0,-1 0,-1 0,1 0,0 0,0 0,1 3,-2-4,0 1,0-1,0 1,0 0,0-1,0 1,-1-1,1 1,0-1,0 1,0 0,-1-1,1 1,0-1,-1 1,1-1,0 0,-1 1,1-1,-1 1,1-1,-1 1,1-1,-1 0,1 0,-2 1,-50 18,41-16,-765 195,577-161,-324 17,-209-48,383-25,23 0,-474-57,94 3,-250 64,539 12,-18-1,-741-15,572-43,4-31,-167-21,711 102,-602-42,118 47,-512 5,580 40,282-21,-283 16,-395-24,802-15,-1 2,-98 17,-37 36,202-55,-1 1,1-1,-1 0,0 1,1-1,-1 0,0 0,1 1,-1-1,0 0,1 0,-1 0,0 0,1 0,-1 0,0 0,1 0,-1 0,0 0,1 0,-1 0,0-1,1 1,-1 0,1 0,-1-1,0 1,1 0,-1-1,1 1,-1-1,1 1,-1-1,1 1,-1-1,1 1,-1-1,1 1,0-1,-1 1,1-1,0 0,0 1,-1-1,1 0,0 1,0-1,0 0,0 1,0-1,0 0,0 0,11-48,-4 19,-7 18,0 0,-1-1,-1 1,0 0,-1 0,0 0,0 1,-1-1,-1 1,0 0,-1 0,0 0,-1 1,0 0,0 0,-15-15,-5-2,-1 1,0 2,-2 0,-35-20,-121-59,185 103,1 0,0 0,0 0,0 0,-1 0,1 0,0 0,0 0,0 0,0 0,-1 0,1 0,0-1,0 1,0 0,0 0,-1 0,1 0,0 0,0 0,0 0,0-1,0 1,0 0,-1 0,1 0,0 0,0 0,0-1,0 1,0 0,0 0,0 0,0 0,0-1,0 1,0 0,0 0,0 0,0-1,0 1,0 0,0 0,0 0,0 0,0-1,0 1,0 0,0 0,0 0,0 0,0-1,1 1,-1 0,0 0,0 0,0 0,0 0,0 0,0-1,1 1,17-3,30 3,-46 0,102 6,86 1,-156-7,-1-2,1-2,48-10,-77 13,0-1,0 1,-1-1,1 0,0 0,-1 0,0-1,0 0,0 0,0 0,0 0,0 0,-1-1,1 0,-1 1,0-1,0-1,-1 1,1 0,3-10,14-20,-16 30,-1 0,1 0,1 0,-1 1,1-1,-1 1,1 0,0 0,0 1,0 0,0-1,1 2,-1-1,1 1,-1-1,9 1,11-2,0 1,33 2,-3 5,0 3,-1 2,91 30,-15-5,197 35,2-15,423 17,671-71,-325-108,-1018 95,102-2,-137 14,0 2,0 2,82 18,161 52,297 62,136-63,4-66,-560-12,1-8,-1-7,320-83,-377 75,1 4,1 6,211-8,841 25,-568 5,-586-4,745 11,-3 52,252 156,45 62,-280-151,-431-85,-102-16,390-4,-476-26,47 2,290-37,371-66,-718 88,347-14,39-4,-434 22,946-68,306 80,-1238 3,149 25,68 5,197-35,13 0,-391 8,43 1,1195-72,-1352 61,244-26,-202 17,122-34,-184 44,46-19,-51 20,1-1,-1 1,1-1,-1 1,1-1,-1 0,0 0,0 0,1 1,-1-1,0 0,0-1,0 1,0 0,0 0,0 0,0-1,0 1,-1 0,1-1,0 1,-1 0,1-1,-1 1,1-1,-1 1,0-3,0 3,-1-1,1 1,-1 0,0 0,1 0,-1 0,0 0,0 0,0 0,0 0,0 1,0-1,0 0,0 0,0 1,0-1,0 1,-1-1,1 1,0-1,-2 1,-30-6,21 4,-356-90,102 20,253 69,0 2,1-1,-1 2,0 0,0 0,1 1,-25 6,-4 3,-42 18,29-9,-634 174,548-168,-1-6,-176 2,316-21,-1092 2,-157-113,1156 99,-55-5,0 7,-1 5,0 8,-206 29,-880 133,631-131,-1-37,224 0,-1323 3,1637-3,-75-14,-1 1,66 5,0-4,1-2,-110-42,72 22,51 18,-210-54,219 64,32 7,1-1,0-1,-1-1,2-1,-1-1,-24-12,45 19,1 0,-1-1,0 1,1 0,-1 0,0-1,1 1,-1-1,1 1,-1 0,1-1,-1 1,1-1,-1 1,1-1,0 1,-1-1,1 0,0 1,-1-1,1 1,0-1,-1 0,1 1,0-1,0 0,0 1,0-1,0 0,0 1,0-1,0 0,0 1,0-1,0 0,0 1,1-1,-1 0,0 1,0-1,1 0,-1 1,0-1,1 1,-1-1,1 1,-1-1,1 1,-1-1,1 1,-1-1,1 1,-1 0,1-1,-1 1,1 0,0-1,-1 1,1 0,0 0,0-1,45-15,27 6,1 3,135 6,-107 2,90 0,545-16,353-6,-710 24,-176-2,609-19,46-3,-231 14,539-2,-689 11,-85 0,415-4,-586-7,-47 0,231 19,355 34,-743-45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07/02/2022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image" Target="../media/image24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5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customXml" Target="../ink/ink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7.xml"/><Relationship Id="rId5" Type="http://schemas.openxmlformats.org/officeDocument/2006/relationships/image" Target="../media/image30.png"/><Relationship Id="rId4" Type="http://schemas.openxmlformats.org/officeDocument/2006/relationships/customXml" Target="../ink/ink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1.xml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0.xml"/><Relationship Id="rId5" Type="http://schemas.openxmlformats.org/officeDocument/2006/relationships/image" Target="../media/image33.png"/><Relationship Id="rId4" Type="http://schemas.openxmlformats.org/officeDocument/2006/relationships/customXml" Target="../ink/ink9.xml"/><Relationship Id="rId9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23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tribunal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046" y="457201"/>
            <a:ext cx="11928953" cy="5700712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Un sourire méprisant erre sur les lèvres de Joe l’Indien.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Vous étiez près de la tombe de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Hoss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Williams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monsieur.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Allons, un tout petit peu plus haut. À quelle distance en étiez-vous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Aussi près que je le suis de vous.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36B1C3-FC06-4699-822F-F110CE6925B5}"/>
              </a:ext>
            </a:extLst>
          </p:cNvPr>
          <p:cNvSpPr txBox="1"/>
          <p:nvPr/>
        </p:nvSpPr>
        <p:spPr>
          <a:xfrm>
            <a:off x="5234314" y="4790008"/>
            <a:ext cx="6097044" cy="1499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D’après Mark Twain, 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Aventures de Tom Sawyer [1879]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Chapitre </a:t>
            </a:r>
            <a:r>
              <a:rPr lang="fr-FR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</a:t>
            </a: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32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se pose des questions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75C695-9796-4F1C-A2DF-612B889E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01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171" y="277901"/>
            <a:ext cx="10515600" cy="1325563"/>
          </a:xfrm>
        </p:spPr>
        <p:txBody>
          <a:bodyPr/>
          <a:lstStyle/>
          <a:p>
            <a:r>
              <a:rPr lang="fr-FR" dirty="0"/>
              <a:t>Les personnages?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508" y="1501365"/>
            <a:ext cx="10515600" cy="779212"/>
          </a:xfrm>
        </p:spPr>
        <p:txBody>
          <a:bodyPr/>
          <a:lstStyle/>
          <a:p>
            <a:r>
              <a:rPr lang="fr-FR" dirty="0"/>
              <a:t>Qui sont les personnages?</a:t>
            </a:r>
          </a:p>
          <a:p>
            <a:endParaRPr lang="fr-FR" dirty="0"/>
          </a:p>
        </p:txBody>
      </p:sp>
      <p:sp>
        <p:nvSpPr>
          <p:cNvPr id="6" name="AutoShape 2" descr="Poséidon | Wiki Créer votre mythologie | Fandom">
            <a:extLst>
              <a:ext uri="{FF2B5EF4-FFF2-40B4-BE49-F238E27FC236}">
                <a16:creationId xmlns:a16="http://schemas.microsoft.com/office/drawing/2014/main" id="{9552C556-708C-46BD-9195-AC06F27B2F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931962-D9FB-4269-93CB-214F68D891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6535" y="592388"/>
            <a:ext cx="1798476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67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C6B766F-F9AE-4E04-AD5A-E592B613E68B}"/>
              </a:ext>
            </a:extLst>
          </p:cNvPr>
          <p:cNvSpPr txBox="1">
            <a:spLocks/>
          </p:cNvSpPr>
          <p:nvPr/>
        </p:nvSpPr>
        <p:spPr>
          <a:xfrm>
            <a:off x="497306" y="541961"/>
            <a:ext cx="9284368" cy="16959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Où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se passe la scène?</a:t>
            </a:r>
          </a:p>
          <a:p>
            <a:pPr>
              <a:lnSpc>
                <a:spcPct val="150000"/>
              </a:lnSpc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10AA642-1E21-4FD4-9B0A-07B0B51486B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4765" y="365005"/>
            <a:ext cx="1559929" cy="1274382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17D4951-0F5D-41C7-826C-5073E6844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803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575F81D-0887-4F87-8C4D-ADF06CD2DC4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112" y="365125"/>
            <a:ext cx="1798476" cy="1469263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F74D681-5D27-4569-B728-18421663F44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7864" y="3646346"/>
            <a:ext cx="179847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63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1616619"/>
            <a:ext cx="11074400" cy="478789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Après l’enquête sur le meurtre du docteur, c’est le tribunal.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Muff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Potter, l’ivrogne, est accusé.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Tout le monde le croit coupable, et pense qu’il va donc être condamné à mort, puis pendu.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appelle Tom à la barre. Il jure de dire la vérité.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BA0D84-3462-446E-AFC6-BA42584DF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400" dirty="0"/>
              <a:t>Hypothèses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9F26F9-6B84-4634-8841-7C54C04C9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338" y="1690688"/>
            <a:ext cx="10758408" cy="1077912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À votre avis, que va-il se passer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113509E-D8CC-4F67-AED0-11B08CDAC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1B28AD-17A0-4F76-ADF6-F9DD568CBA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5938" y="935177"/>
            <a:ext cx="552773" cy="92989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0D8F648-81A6-472B-BE43-795638502E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063" y="186162"/>
            <a:ext cx="1213963" cy="1213963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DA4F1AF7-DF46-4AAD-9E8D-6B8D19F9D13E}"/>
              </a:ext>
            </a:extLst>
          </p:cNvPr>
          <p:cNvSpPr txBox="1">
            <a:spLocks/>
          </p:cNvSpPr>
          <p:nvPr/>
        </p:nvSpPr>
        <p:spPr>
          <a:xfrm>
            <a:off x="710338" y="3119993"/>
            <a:ext cx="10758408" cy="107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Parlez lentement, je note toutes vos propositions.</a:t>
            </a:r>
          </a:p>
        </p:txBody>
      </p:sp>
    </p:spTree>
    <p:extLst>
      <p:ext uri="{BB962C8B-B14F-4D97-AF65-F5344CB8AC3E}">
        <p14:creationId xmlns:p14="http://schemas.microsoft.com/office/powerpoint/2010/main" val="407463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AAE841-8A91-480B-A361-3C94338A8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Collons et rangeons tout ça.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FADCB1-1F76-4996-8069-0783232C2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962" y="2134384"/>
            <a:ext cx="10515600" cy="13255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sz="3200" dirty="0"/>
              <a:t>Voici le lexique de la semaine :</a:t>
            </a:r>
          </a:p>
          <a:p>
            <a:pPr marL="0" indent="0">
              <a:buNone/>
            </a:pPr>
            <a:r>
              <a:rPr lang="fr-FR" sz="3200" dirty="0"/>
              <a:t>On le note dans la partie lexique de notre classeur.</a:t>
            </a:r>
          </a:p>
          <a:p>
            <a:pPr marL="0" indent="0">
              <a:buNone/>
            </a:pPr>
            <a:r>
              <a:rPr lang="fr-FR" sz="3200" dirty="0"/>
              <a:t>Vous copiez le résumé.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0709161-E727-4429-8F3B-DDF10E2D273A}"/>
              </a:ext>
            </a:extLst>
          </p:cNvPr>
          <p:cNvSpPr txBox="1">
            <a:spLocks/>
          </p:cNvSpPr>
          <p:nvPr/>
        </p:nvSpPr>
        <p:spPr>
          <a:xfrm>
            <a:off x="838199" y="1929236"/>
            <a:ext cx="10778067" cy="889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32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E99E48-834A-4635-890D-052471583FF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251" y="78898"/>
            <a:ext cx="1898015" cy="1898015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146C0A-F7E3-48AB-9ECC-7CDBBE007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1030E41-A21C-4910-9293-7E61FD89D7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0576" y="1839807"/>
            <a:ext cx="1098676" cy="109424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16D2D1F-5BF1-42A7-97EC-7667AB6F8B7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9914" y="3172601"/>
            <a:ext cx="849424" cy="946502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581A9D4-0024-4E66-8BCB-A833064881F3}"/>
              </a:ext>
            </a:extLst>
          </p:cNvPr>
          <p:cNvSpPr txBox="1">
            <a:spLocks/>
          </p:cNvSpPr>
          <p:nvPr/>
        </p:nvSpPr>
        <p:spPr>
          <a:xfrm>
            <a:off x="838200" y="3590006"/>
            <a:ext cx="10515600" cy="1535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Je vous donne maintenant le texte complet pour votre entrainement en lecture.</a:t>
            </a:r>
          </a:p>
        </p:txBody>
      </p:sp>
    </p:spTree>
    <p:extLst>
      <p:ext uri="{BB962C8B-B14F-4D97-AF65-F5344CB8AC3E}">
        <p14:creationId xmlns:p14="http://schemas.microsoft.com/office/powerpoint/2010/main" val="255403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AAE841-8A91-480B-A361-3C94338A8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texte est à nouveau un dialogue.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FADCB1-1F76-4996-8069-0783232C2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962" y="2134384"/>
            <a:ext cx="10515600" cy="1325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dirty="0"/>
              <a:t>Entre le juge et Tom.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0709161-E727-4429-8F3B-DDF10E2D273A}"/>
              </a:ext>
            </a:extLst>
          </p:cNvPr>
          <p:cNvSpPr txBox="1">
            <a:spLocks/>
          </p:cNvSpPr>
          <p:nvPr/>
        </p:nvSpPr>
        <p:spPr>
          <a:xfrm>
            <a:off x="838199" y="1929236"/>
            <a:ext cx="10778067" cy="889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146C0A-F7E3-48AB-9ECC-7CDBBE007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581A9D4-0024-4E66-8BCB-A833064881F3}"/>
              </a:ext>
            </a:extLst>
          </p:cNvPr>
          <p:cNvSpPr txBox="1">
            <a:spLocks/>
          </p:cNvSpPr>
          <p:nvPr/>
        </p:nvSpPr>
        <p:spPr>
          <a:xfrm>
            <a:off x="747962" y="3057525"/>
            <a:ext cx="10515600" cy="1535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Avant votre entrainement, vous allez prendre deux couleurs.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Vous allez repasser sur les mots prononcés par Tom en bleu, et ceux du Juge en vert.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Les mots du narrateurs restent sans couleur.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E47B057F-D584-4819-A75E-5E2F4F6A5BAB}"/>
                  </a:ext>
                </a:extLst>
              </p14:cNvPr>
              <p14:cNvContentPartPr/>
              <p14:nvPr/>
            </p14:nvContentPartPr>
            <p14:xfrm>
              <a:off x="2686567" y="5109598"/>
              <a:ext cx="763200" cy="39960"/>
            </p14:xfrm>
          </p:contentPart>
        </mc:Choice>
        <mc:Fallback xmlns=""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E47B057F-D584-4819-A75E-5E2F4F6A5BA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14927" y="4965958"/>
                <a:ext cx="906840" cy="32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54530F09-7DBC-4C5C-AD66-FD26922E3F1B}"/>
                  </a:ext>
                </a:extLst>
              </p14:cNvPr>
              <p14:cNvContentPartPr/>
              <p14:nvPr/>
            </p14:nvContentPartPr>
            <p14:xfrm>
              <a:off x="8661487" y="4307878"/>
              <a:ext cx="603360" cy="113760"/>
            </p14:xfrm>
          </p:contentPart>
        </mc:Choice>
        <mc:Fallback xmlns=""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54530F09-7DBC-4C5C-AD66-FD26922E3F1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589847" y="4164238"/>
                <a:ext cx="747000" cy="401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5739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1029234" y="1079875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1029234" y="204798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262" y="1055627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7092" y="2233605"/>
            <a:ext cx="384081" cy="646232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F99686FA-1BC0-4895-BD03-2C93336AA61C}"/>
              </a:ext>
            </a:extLst>
          </p:cNvPr>
          <p:cNvSpPr txBox="1">
            <a:spLocks/>
          </p:cNvSpPr>
          <p:nvPr/>
        </p:nvSpPr>
        <p:spPr>
          <a:xfrm>
            <a:off x="838200" y="412153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commencez par réfléchir tout seul, </a:t>
            </a:r>
          </a:p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puis vous vous mettrez par deux.</a:t>
            </a:r>
          </a:p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 faudra bien faire attention à la ponctuation.</a:t>
            </a:r>
          </a:p>
        </p:txBody>
      </p:sp>
    </p:spTree>
    <p:extLst>
      <p:ext uri="{BB962C8B-B14F-4D97-AF65-F5344CB8AC3E}">
        <p14:creationId xmlns:p14="http://schemas.microsoft.com/office/powerpoint/2010/main" val="244660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terminé le texte 22.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fait la dictée.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CF7599-55EB-4671-9525-9C1AE60B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04B567-BD66-4D87-8AE0-7355C1378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9935"/>
            <a:ext cx="10515600" cy="80222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1800" i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Muff</a:t>
            </a:r>
            <a:r>
              <a:rPr lang="fr-FR" sz="1800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Potter a été arrêté pour le meurtre du docteur. C’est le jour de son procès. Joe l’indien ayant témoigné contre lui, tout le monde s’attend à ce que Potter soit condamné à être pendu.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DC322F-1A82-4C7C-A95A-D88824148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274E1E5-C4F2-44E4-9434-2789BEA6ADA8}"/>
              </a:ext>
            </a:extLst>
          </p:cNvPr>
          <p:cNvSpPr txBox="1">
            <a:spLocks/>
          </p:cNvSpPr>
          <p:nvPr/>
        </p:nvSpPr>
        <p:spPr>
          <a:xfrm>
            <a:off x="790183" y="2388535"/>
            <a:ext cx="10515600" cy="4165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Ça c’est le résumé du passage précédent.</a:t>
            </a:r>
            <a:endParaRPr lang="fr-FR" sz="18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48392EB-0612-44AA-AF2C-1CDE8AC3C81C}"/>
              </a:ext>
            </a:extLst>
          </p:cNvPr>
          <p:cNvSpPr txBox="1"/>
          <p:nvPr/>
        </p:nvSpPr>
        <p:spPr>
          <a:xfrm>
            <a:off x="790183" y="3046982"/>
            <a:ext cx="9018740" cy="298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Faites appeler Thomas Sawyer, je vous prie. »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stupeur se peint sur tous les visages, y compris celui de Potter. Tout le monde a les yeux braqués sur Tom lorsqu’il traverse la salle pour se rendre à la barre des témoins. Le jeune garçon a l’air un peu affolé car il a très peur. Il prête serment.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Thomas Sawyer, où étiez-vous le 17 juin vers minuit ? »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9" name="Encre 8">
                <a:extLst>
                  <a:ext uri="{FF2B5EF4-FFF2-40B4-BE49-F238E27FC236}">
                    <a16:creationId xmlns:a16="http://schemas.microsoft.com/office/drawing/2014/main" id="{EE20176D-A7C3-4902-B2A9-27DC4A09BDC4}"/>
                  </a:ext>
                </a:extLst>
              </p14:cNvPr>
              <p14:cNvContentPartPr/>
              <p14:nvPr/>
            </p14:nvContentPartPr>
            <p14:xfrm>
              <a:off x="926887" y="3337318"/>
              <a:ext cx="4758480" cy="170640"/>
            </p14:xfrm>
          </p:contentPart>
        </mc:Choice>
        <mc:Fallback xmlns="">
          <p:pic>
            <p:nvPicPr>
              <p:cNvPr id="9" name="Encre 8">
                <a:extLst>
                  <a:ext uri="{FF2B5EF4-FFF2-40B4-BE49-F238E27FC236}">
                    <a16:creationId xmlns:a16="http://schemas.microsoft.com/office/drawing/2014/main" id="{EE20176D-A7C3-4902-B2A9-27DC4A09BDC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54887" y="3193318"/>
                <a:ext cx="4902120" cy="45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6" name="Encre 15">
                <a:extLst>
                  <a:ext uri="{FF2B5EF4-FFF2-40B4-BE49-F238E27FC236}">
                    <a16:creationId xmlns:a16="http://schemas.microsoft.com/office/drawing/2014/main" id="{9CF86BCF-312B-405A-B6CB-BD8E65D059B3}"/>
                  </a:ext>
                </a:extLst>
              </p14:cNvPr>
              <p14:cNvContentPartPr/>
              <p14:nvPr/>
            </p14:nvContentPartPr>
            <p14:xfrm>
              <a:off x="878287" y="5769838"/>
              <a:ext cx="5869080" cy="143280"/>
            </p14:xfrm>
          </p:contentPart>
        </mc:Choice>
        <mc:Fallback xmlns="">
          <p:pic>
            <p:nvPicPr>
              <p:cNvPr id="16" name="Encre 15">
                <a:extLst>
                  <a:ext uri="{FF2B5EF4-FFF2-40B4-BE49-F238E27FC236}">
                    <a16:creationId xmlns:a16="http://schemas.microsoft.com/office/drawing/2014/main" id="{9CF86BCF-312B-405A-B6CB-BD8E65D059B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06647" y="5625838"/>
                <a:ext cx="6012720" cy="43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083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CF7599-55EB-4671-9525-9C1AE60B4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518" y="136525"/>
            <a:ext cx="10515600" cy="605642"/>
          </a:xfrm>
        </p:spPr>
        <p:txBody>
          <a:bodyPr>
            <a:normAutofit/>
          </a:bodyPr>
          <a:lstStyle/>
          <a:p>
            <a:r>
              <a:rPr lang="fr-FR" sz="3200" dirty="0"/>
              <a:t>Correction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DC322F-1A82-4C7C-A95A-D88824148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48392EB-0612-44AA-AF2C-1CDE8AC3C81C}"/>
              </a:ext>
            </a:extLst>
          </p:cNvPr>
          <p:cNvSpPr txBox="1"/>
          <p:nvPr/>
        </p:nvSpPr>
        <p:spPr>
          <a:xfrm>
            <a:off x="794359" y="797649"/>
            <a:ext cx="9608507" cy="5558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Tom jette un coup d’œil à Joe l’Indien dont le visage immobile a l’air sculpté dans la pierre. Aucun mot ne sort de sa bouche. 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Finalement, Tom rassemble assez de courage pour répondre d’une voix étranglée :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Au cimetière.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Un peu plus haut, s’il vous plaît. N’ayez pas peur. Où étiez-vous ?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Au cimetière. »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Encre 2">
                <a:extLst>
                  <a:ext uri="{FF2B5EF4-FFF2-40B4-BE49-F238E27FC236}">
                    <a16:creationId xmlns:a16="http://schemas.microsoft.com/office/drawing/2014/main" id="{186F369A-5FF1-4DB5-B3BB-6E2C2DEEE87B}"/>
                  </a:ext>
                </a:extLst>
              </p14:cNvPr>
              <p14:cNvContentPartPr/>
              <p14:nvPr/>
            </p14:nvContentPartPr>
            <p14:xfrm>
              <a:off x="870367" y="5122558"/>
              <a:ext cx="9222840" cy="251640"/>
            </p14:xfrm>
          </p:contentPart>
        </mc:Choice>
        <mc:Fallback xmlns="">
          <p:pic>
            <p:nvPicPr>
              <p:cNvPr id="3" name="Encre 2">
                <a:extLst>
                  <a:ext uri="{FF2B5EF4-FFF2-40B4-BE49-F238E27FC236}">
                    <a16:creationId xmlns:a16="http://schemas.microsoft.com/office/drawing/2014/main" id="{186F369A-5FF1-4DB5-B3BB-6E2C2DEEE87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8727" y="4978558"/>
                <a:ext cx="9366480" cy="53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4379F982-6F54-4078-8687-B15CC57B6052}"/>
                  </a:ext>
                </a:extLst>
              </p14:cNvPr>
              <p14:cNvContentPartPr/>
              <p14:nvPr/>
            </p14:nvContentPartPr>
            <p14:xfrm>
              <a:off x="882967" y="4377718"/>
              <a:ext cx="2071800" cy="145800"/>
            </p14:xfrm>
          </p:contentPart>
        </mc:Choice>
        <mc:Fallback xmlns=""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4379F982-6F54-4078-8687-B15CC57B605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0967" y="4233718"/>
                <a:ext cx="2215440" cy="43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60931EC8-80CB-441A-9BE3-9DFC5ADC074C}"/>
                  </a:ext>
                </a:extLst>
              </p14:cNvPr>
              <p14:cNvContentPartPr/>
              <p14:nvPr/>
            </p14:nvContentPartPr>
            <p14:xfrm>
              <a:off x="820327" y="6054598"/>
              <a:ext cx="2073240" cy="10944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60931EC8-80CB-441A-9BE3-9DFC5ADC074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48327" y="5910598"/>
                <a:ext cx="2216880" cy="39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2302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CF7599-55EB-4671-9525-9C1AE60B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DC322F-1A82-4C7C-A95A-D88824148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48392EB-0612-44AA-AF2C-1CDE8AC3C81C}"/>
              </a:ext>
            </a:extLst>
          </p:cNvPr>
          <p:cNvSpPr txBox="1"/>
          <p:nvPr/>
        </p:nvSpPr>
        <p:spPr>
          <a:xfrm>
            <a:off x="838200" y="2154477"/>
            <a:ext cx="9978025" cy="3204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sourire méprisant erre sur les lèvres de Joe l’Indien.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Vous étiez près de la tombe de </a:t>
            </a:r>
            <a:r>
              <a:rPr lang="fr-FR" sz="24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Hoss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Williams ?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Oui, monsieur.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Allons, un tout petit peu plus haut. À quelle distance en étiez-vous ?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Aussi près que je le suis de vous.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Encre 2">
                <a:extLst>
                  <a:ext uri="{FF2B5EF4-FFF2-40B4-BE49-F238E27FC236}">
                    <a16:creationId xmlns:a16="http://schemas.microsoft.com/office/drawing/2014/main" id="{0B1C828D-CF83-4F2C-9137-E51BF0D1E3E5}"/>
                  </a:ext>
                </a:extLst>
              </p14:cNvPr>
              <p14:cNvContentPartPr/>
              <p14:nvPr/>
            </p14:nvContentPartPr>
            <p14:xfrm>
              <a:off x="839047" y="3094318"/>
              <a:ext cx="6838200" cy="295200"/>
            </p14:xfrm>
          </p:contentPart>
        </mc:Choice>
        <mc:Fallback xmlns="">
          <p:pic>
            <p:nvPicPr>
              <p:cNvPr id="3" name="Encre 2">
                <a:extLst>
                  <a:ext uri="{FF2B5EF4-FFF2-40B4-BE49-F238E27FC236}">
                    <a16:creationId xmlns:a16="http://schemas.microsoft.com/office/drawing/2014/main" id="{0B1C828D-CF83-4F2C-9137-E51BF0D1E3E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7047" y="2950318"/>
                <a:ext cx="6981840" cy="58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2BF7F76D-79C7-4CC3-A073-CF72CFEA1373}"/>
                  </a:ext>
                </a:extLst>
              </p14:cNvPr>
              <p14:cNvContentPartPr/>
              <p14:nvPr/>
            </p14:nvContentPartPr>
            <p14:xfrm>
              <a:off x="889087" y="4244878"/>
              <a:ext cx="9671040" cy="378360"/>
            </p14:xfrm>
          </p:contentPart>
        </mc:Choice>
        <mc:Fallback xmlns=""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2BF7F76D-79C7-4CC3-A073-CF72CFEA137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7087" y="4100878"/>
                <a:ext cx="9814680" cy="66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3A0A8BF7-50E7-488E-BA11-DBBD22BD1FC8}"/>
                  </a:ext>
                </a:extLst>
              </p14:cNvPr>
              <p14:cNvContentPartPr/>
              <p14:nvPr/>
            </p14:nvContentPartPr>
            <p14:xfrm>
              <a:off x="864247" y="5027878"/>
              <a:ext cx="4842360" cy="14580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3A0A8BF7-50E7-488E-BA11-DBBD22BD1FC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92607" y="4883878"/>
                <a:ext cx="4986000" cy="43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Encre 7">
                <a:extLst>
                  <a:ext uri="{FF2B5EF4-FFF2-40B4-BE49-F238E27FC236}">
                    <a16:creationId xmlns:a16="http://schemas.microsoft.com/office/drawing/2014/main" id="{C0551A4F-C29A-4875-89BC-E8E4FF81850F}"/>
                  </a:ext>
                </a:extLst>
              </p14:cNvPr>
              <p14:cNvContentPartPr/>
              <p14:nvPr/>
            </p14:nvContentPartPr>
            <p14:xfrm>
              <a:off x="801607" y="3788758"/>
              <a:ext cx="2361240" cy="44280"/>
            </p14:xfrm>
          </p:contentPart>
        </mc:Choice>
        <mc:Fallback xmlns="">
          <p:pic>
            <p:nvPicPr>
              <p:cNvPr id="8" name="Encre 7">
                <a:extLst>
                  <a:ext uri="{FF2B5EF4-FFF2-40B4-BE49-F238E27FC236}">
                    <a16:creationId xmlns:a16="http://schemas.microsoft.com/office/drawing/2014/main" id="{C0551A4F-C29A-4875-89BC-E8E4FF81850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29607" y="3644758"/>
                <a:ext cx="2504880" cy="331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54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74214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132189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soudain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souvent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 (dessus)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surtout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tant (beaucoup)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516AD6-A48E-47CB-A0E7-BD4189FB5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014" y="1978389"/>
            <a:ext cx="3702584" cy="15409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soudain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C7C1BAF-0DAB-40BE-8BE6-1B5AB0376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D361BFD0-1C37-48F7-AFEC-6BA794D42D48}"/>
              </a:ext>
            </a:extLst>
          </p:cNvPr>
          <p:cNvSpPr txBox="1">
            <a:spLocks/>
          </p:cNvSpPr>
          <p:nvPr/>
        </p:nvSpPr>
        <p:spPr>
          <a:xfrm>
            <a:off x="526014" y="4409465"/>
            <a:ext cx="3954822" cy="1325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 </a:t>
            </a:r>
            <a:r>
              <a:rPr lang="fr-FR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(dessus)</a:t>
            </a:r>
            <a:endParaRPr lang="fr-FR" sz="5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A9B01E4-FA42-4141-8297-B80758326C1A}"/>
              </a:ext>
            </a:extLst>
          </p:cNvPr>
          <p:cNvSpPr txBox="1">
            <a:spLocks/>
          </p:cNvSpPr>
          <p:nvPr/>
        </p:nvSpPr>
        <p:spPr>
          <a:xfrm>
            <a:off x="4096152" y="2231654"/>
            <a:ext cx="3409377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098851FD-1224-4C28-AEBA-86854FDD4DE7}"/>
              </a:ext>
            </a:extLst>
          </p:cNvPr>
          <p:cNvSpPr txBox="1">
            <a:spLocks/>
          </p:cNvSpPr>
          <p:nvPr/>
        </p:nvSpPr>
        <p:spPr>
          <a:xfrm>
            <a:off x="4228598" y="4375725"/>
            <a:ext cx="4063154" cy="1359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surtout 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F5B6D707-D28A-45F5-91E1-5B9EC0D401F9}"/>
              </a:ext>
            </a:extLst>
          </p:cNvPr>
          <p:cNvSpPr txBox="1">
            <a:spLocks/>
          </p:cNvSpPr>
          <p:nvPr/>
        </p:nvSpPr>
        <p:spPr>
          <a:xfrm>
            <a:off x="7573340" y="1978389"/>
            <a:ext cx="3702584" cy="132556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souvent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5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C6334A38-19C1-44AE-AB4F-25309EE6C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Regardons les un par un pour les photographier dans notre tête.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5C7EC427-DB7C-4684-AEF8-1AA84FFED0F7}"/>
              </a:ext>
            </a:extLst>
          </p:cNvPr>
          <p:cNvSpPr txBox="1">
            <a:spLocks/>
          </p:cNvSpPr>
          <p:nvPr/>
        </p:nvSpPr>
        <p:spPr>
          <a:xfrm>
            <a:off x="7720941" y="4375725"/>
            <a:ext cx="3497855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tant </a:t>
            </a:r>
            <a:r>
              <a:rPr lang="fr-FR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(beaucoup)</a:t>
            </a:r>
            <a:endParaRPr lang="fr-FR" sz="6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69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soudain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54788" y="1241880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sous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746550" y="3252394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sinon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216741" y="2374944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surtout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03364" y="3947816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sous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678971" y="3733605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644284" y="374901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tant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75954" y="5201511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tant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surtout 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surtout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sous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353949" y="2524901"/>
            <a:ext cx="2469209" cy="969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selon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12205" y="1468950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642121" y="3777611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tant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010375" y="505696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vous les dicte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BC8CED5-840D-4515-AA8E-F56976B000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2457" y="2117976"/>
            <a:ext cx="2668305" cy="2668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8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lire le texte 23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 tribunal.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travaillerons encore sur le dialogue puis nous verrons les mots de la semaine.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3108869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soudain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souvent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 (dessus)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surtout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tant (beaucoup)</a:t>
            </a:r>
          </a:p>
        </p:txBody>
      </p:sp>
    </p:spTree>
    <p:extLst>
      <p:ext uri="{BB962C8B-B14F-4D97-AF65-F5344CB8AC3E}">
        <p14:creationId xmlns:p14="http://schemas.microsoft.com/office/powerpoint/2010/main" val="11934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lirons la suite du texte.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en conjugaison.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Copier les mots de vocabulaire.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meurtre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endosser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magistral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53482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la tombe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1" y="296950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mépris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331987" y="3077619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serment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finalement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mourir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farouche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086546" y="4166887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enviait.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la barre des témoins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stupeur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immobile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courage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minuit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compagnie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cela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paresseux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La police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lèvres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pendaison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occasion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567892" y="4846221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N’ayez pas peur.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assommer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procès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04701" y="2401969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favorable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combattants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docteur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Question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Rappelons-nous, Tom et Huck ont fait une promesse.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Qui peut nous rappeler ce que signifie une promesse 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 quel moment vous, vous pourriez ne plus tenir votre promesse ?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915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 de cantos arredondados 195">
            <a:extLst>
              <a:ext uri="{FF2B5EF4-FFF2-40B4-BE49-F238E27FC236}">
                <a16:creationId xmlns:a16="http://schemas.microsoft.com/office/drawing/2014/main" id="{77AF5AC4-9EAB-4F04-8C18-74447080C3CA}"/>
              </a:ext>
            </a:extLst>
          </p:cNvPr>
          <p:cNvSpPr/>
          <p:nvPr/>
        </p:nvSpPr>
        <p:spPr>
          <a:xfrm>
            <a:off x="8705583" y="4828834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9480608" y="2777739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stupeur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37773" y="4690576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méprisant :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adjectif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69688" y="2905780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prêter serment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verbe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26647" y="40774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stupeur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9325360" y="2874040"/>
            <a:ext cx="2063115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prêter serment : 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682" y="4749814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43136" y="1485311"/>
            <a:ext cx="7222793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Étonnement profond.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36204" y="3478836"/>
            <a:ext cx="8819167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Jurer, affirmer de façon solennelle que ce que l'on va déclarer sera la stricte vérité.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36204" y="5399247"/>
            <a:ext cx="826937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Qui a ou qui manifeste du mépris, indignes d'estime, d'attention.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8581964" y="488319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méprisant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207E518-5E6E-437B-83C8-E4143F7B8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2010" y="924841"/>
            <a:ext cx="1277196" cy="109890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4C1BBCA-450F-444D-8C81-1744406191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8067" y="3227023"/>
            <a:ext cx="1389189" cy="108122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3D463AA4-9568-401A-A1C7-BBDD7FDC37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9763" y="5445145"/>
            <a:ext cx="1125311" cy="817332"/>
          </a:xfrm>
          <a:prstGeom prst="rect">
            <a:avLst/>
          </a:prstGeom>
        </p:spPr>
      </p:pic>
      <p:sp>
        <p:nvSpPr>
          <p:cNvPr id="24" name="CaixaDeTexto 109">
            <a:extLst>
              <a:ext uri="{FF2B5EF4-FFF2-40B4-BE49-F238E27FC236}">
                <a16:creationId xmlns:a16="http://schemas.microsoft.com/office/drawing/2014/main" id="{DFA962F4-A2E7-4F8A-93E3-07CF17A38B5D}"/>
              </a:ext>
            </a:extLst>
          </p:cNvPr>
          <p:cNvSpPr txBox="1"/>
          <p:nvPr/>
        </p:nvSpPr>
        <p:spPr>
          <a:xfrm>
            <a:off x="8581964" y="486890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méprisant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342C50A5-A5DF-4E19-BFCF-0E6F6EA74D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9763" y="5430850"/>
            <a:ext cx="1125311" cy="81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555" y="1516558"/>
            <a:ext cx="10916656" cy="3769426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i="1" dirty="0" err="1">
                <a:latin typeface="Arial" panose="020B0604020202020204" pitchFamily="34" charset="0"/>
                <a:cs typeface="Arial" panose="020B0604020202020204" pitchFamily="34" charset="0"/>
              </a:rPr>
              <a:t>Muff</a:t>
            </a:r>
            <a:r>
              <a:rPr lang="fr-FR" i="1" dirty="0">
                <a:latin typeface="Arial" panose="020B0604020202020204" pitchFamily="34" charset="0"/>
                <a:cs typeface="Arial" panose="020B0604020202020204" pitchFamily="34" charset="0"/>
              </a:rPr>
              <a:t> Potter a été arrêté pour le meurtre du docteur.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i="1" dirty="0">
                <a:latin typeface="Arial" panose="020B0604020202020204" pitchFamily="34" charset="0"/>
                <a:cs typeface="Arial" panose="020B0604020202020204" pitchFamily="34" charset="0"/>
              </a:rPr>
              <a:t>C’est le jour de son procès.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i="1" dirty="0">
                <a:latin typeface="Arial" panose="020B0604020202020204" pitchFamily="34" charset="0"/>
                <a:cs typeface="Arial" panose="020B0604020202020204" pitchFamily="34" charset="0"/>
              </a:rPr>
              <a:t> Joe l’indien ayant témoigné contre lui, tout le monde s’attend à ce que Potter soit condamné à être pendu.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494555" y="160357"/>
            <a:ext cx="3323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le tribunal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AC6566D-76E1-49C6-A7FF-088D2D196FB8}"/>
              </a:ext>
            </a:extLst>
          </p:cNvPr>
          <p:cNvSpPr txBox="1"/>
          <p:nvPr/>
        </p:nvSpPr>
        <p:spPr>
          <a:xfrm>
            <a:off x="538619" y="5426773"/>
            <a:ext cx="6286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>
                    <a:lumMod val="75000"/>
                  </a:schemeClr>
                </a:solidFill>
              </a:rPr>
              <a:t>A votre avis, que pourrait-il arriver ? 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645" y="528072"/>
            <a:ext cx="11120613" cy="545782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Faites appeler Thomas Sawyer, je vous prie. »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La stupeur se peint sur tous les visages, y compris celui de Potter. Tout le monde a les yeux braqués sur Tom lorsqu’il traverse la salle pour se rendre à la barre des témoins.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Le jeune garçon a l’air un peu affolé car il a très peur.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prête serment.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937" y="700087"/>
            <a:ext cx="11042563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Thomas Sawyer, où étiez-vous le 17 juin vers minuit ? »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jette un coup d’œil à Joe l’Indien dont le visage immobile a l’air sculpté dans la pierre. Aucun mot ne sort de sa bouche.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658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937" y="700087"/>
            <a:ext cx="11042563" cy="545782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Finalement, Tom rassemble assez de courage pour répondre d’une voix étranglée :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Au cimetière.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Un peu plus haut, s’il vous plaît. N’ayez pas peur. Où étiez-vous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Au cimetière. »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141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13278</TotalTime>
  <Words>1307</Words>
  <Application>Microsoft Office PowerPoint</Application>
  <PresentationFormat>Grand écran</PresentationFormat>
  <Paragraphs>257</Paragraphs>
  <Slides>35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51" baseType="lpstr">
      <vt:lpstr>Arial Unicode MS</vt:lpstr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Aujourd’hui</vt:lpstr>
      <vt:lpstr>Question : 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On se pose des questions :</vt:lpstr>
      <vt:lpstr>Les personnages?</vt:lpstr>
      <vt:lpstr>Présentation PowerPoint</vt:lpstr>
      <vt:lpstr>Présentation PowerPoint</vt:lpstr>
      <vt:lpstr>J’ai bien compris :</vt:lpstr>
      <vt:lpstr>Hypothèses : </vt:lpstr>
      <vt:lpstr>Collons et rangeons tout ça.</vt:lpstr>
      <vt:lpstr>Le texte est à nouveau un dialogue.</vt:lpstr>
      <vt:lpstr>Présentation PowerPoint</vt:lpstr>
      <vt:lpstr>Correction : </vt:lpstr>
      <vt:lpstr>Correction : </vt:lpstr>
      <vt:lpstr>Correction : </vt:lpstr>
      <vt:lpstr>Lecture entrainement.</vt:lpstr>
      <vt:lpstr>Les scores :</vt:lpstr>
      <vt:lpstr>Les mots invariables de la semaine : </vt:lpstr>
      <vt:lpstr>Regardons les un par un pour les photographier dans notre tête.</vt:lpstr>
      <vt:lpstr>Lecture rapide : chacun son tour</vt:lpstr>
      <vt:lpstr>Présentation PowerPoint</vt:lpstr>
      <vt:lpstr>Je vous les dicte :</vt:lpstr>
      <vt:lpstr>Correction :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156</cp:revision>
  <dcterms:created xsi:type="dcterms:W3CDTF">2021-07-07T15:19:39Z</dcterms:created>
  <dcterms:modified xsi:type="dcterms:W3CDTF">2022-02-07T09:14:16Z</dcterms:modified>
</cp:coreProperties>
</file>