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343" r:id="rId2"/>
    <p:sldId id="257" r:id="rId3"/>
    <p:sldId id="676" r:id="rId4"/>
    <p:sldId id="677" r:id="rId5"/>
    <p:sldId id="613" r:id="rId6"/>
    <p:sldId id="523" r:id="rId7"/>
    <p:sldId id="267" r:id="rId8"/>
    <p:sldId id="521" r:id="rId9"/>
    <p:sldId id="617" r:id="rId10"/>
    <p:sldId id="669" r:id="rId11"/>
    <p:sldId id="618" r:id="rId12"/>
    <p:sldId id="644" r:id="rId13"/>
    <p:sldId id="525" r:id="rId14"/>
    <p:sldId id="647" r:id="rId15"/>
    <p:sldId id="648" r:id="rId16"/>
    <p:sldId id="389" r:id="rId17"/>
    <p:sldId id="512" r:id="rId18"/>
    <p:sldId id="672" r:id="rId19"/>
    <p:sldId id="678" r:id="rId20"/>
    <p:sldId id="682" r:id="rId21"/>
    <p:sldId id="692" r:id="rId22"/>
    <p:sldId id="693" r:id="rId23"/>
    <p:sldId id="303" r:id="rId24"/>
    <p:sldId id="691" r:id="rId25"/>
    <p:sldId id="306" r:id="rId26"/>
    <p:sldId id="694" r:id="rId27"/>
    <p:sldId id="680" r:id="rId28"/>
    <p:sldId id="695" r:id="rId29"/>
    <p:sldId id="696" r:id="rId30"/>
    <p:sldId id="697" r:id="rId31"/>
    <p:sldId id="681" r:id="rId32"/>
    <p:sldId id="608" r:id="rId33"/>
    <p:sldId id="609" r:id="rId34"/>
    <p:sldId id="610" r:id="rId35"/>
    <p:sldId id="611" r:id="rId36"/>
    <p:sldId id="612" r:id="rId3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ne ledoux" initials="al" lastIdx="27" clrIdx="0">
    <p:extLst>
      <p:ext uri="{19B8F6BF-5375-455C-9EA6-DF929625EA0E}">
        <p15:presenceInfo xmlns:p15="http://schemas.microsoft.com/office/powerpoint/2012/main" userId="c8bab70ecb5fafe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36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4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C945B-39A5-4DB4-B1A5-574DD76DFD25}" type="datetimeFigureOut">
              <a:rPr lang="fr-FR" smtClean="0"/>
              <a:t>07/02/2022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6604E-341A-4519-809B-E1568134DEE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9614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AB6F0F-B100-404D-A594-882D708590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0C94CBD-9B86-483A-967A-FE6FC42228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14FBC5-7A8B-4900-9C85-0FD296B3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E99EA-305B-48C2-955C-4F15BACAD934}" type="datetime1">
              <a:rPr lang="fr-FR" smtClean="0"/>
              <a:t>07/02/2022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8BF6AE-EDA1-4BA4-B3AC-9529CE292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00004C-69AE-4543-8C94-C17AC4F6D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6881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A28EC3-84D8-4032-AD17-2F4709882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61C4CA4-C498-4CD2-80FB-FF754B83F5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906C46-AD03-42DF-8957-D286EAE10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A9147-9167-4762-8B25-8CC1FD948605}" type="datetime1">
              <a:rPr lang="fr-FR" smtClean="0"/>
              <a:t>07/02/2022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C515FC-BEA7-48FA-A6DB-D9D364BE7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BD4A6E-D8CA-4370-9C65-8AAED5591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645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349CC8C-C4AA-43F0-BD23-7240FE06B4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A6AEA36-2C34-4616-8A0F-9F7DD17821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1FBD17-3999-44C0-B14C-3BCB85F7C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C7200-28AF-48C1-96F2-1AD46BFB81FB}" type="datetime1">
              <a:rPr lang="fr-FR" smtClean="0"/>
              <a:t>07/02/2022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FC40F4-A67D-4FEC-BB81-0C39FE910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636E5F-C438-4FE0-B3B1-703DBC336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704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7AAF8-DF05-46EE-B472-546608ACB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ED8FFD-5CF6-452A-95A1-4B1F85DBFE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BFF855-E999-4283-A833-23A5155D2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7A15E-83BA-4D6F-B29C-0E79A0C8A668}" type="datetime1">
              <a:rPr lang="fr-FR" smtClean="0"/>
              <a:t>07/02/2022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09FF0B-4502-45A4-BF9F-388BB8304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94FE35-A6A1-4820-ADDD-D1830C4C1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0537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962A0B-E786-4300-8CD1-7DE29CDD3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2C54A0-F916-4E0F-BCBB-A2F024D94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F58586-786A-49D0-8F78-F5C8236AF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60CD3-276E-48A2-BEB0-077524E44A51}" type="datetime1">
              <a:rPr lang="fr-FR" smtClean="0"/>
              <a:t>07/02/2022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704028-0553-4A43-B470-421D63E08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AD231F6-E175-47FD-A578-5E35A1B07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51049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EBBA8E-387F-4BEE-9A5C-C5A021E87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340089-670A-44DC-9B21-A9BB7F7DDD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DC76ED8-04F3-4733-A721-56732E20B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4335BB2-44CA-44C8-83B5-9B956A8A6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F9634-5EA8-4788-8981-926CBB6AF8D5}" type="datetime1">
              <a:rPr lang="fr-FR" smtClean="0"/>
              <a:t>07/02/2022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4326505-9CB1-4E62-A00F-D5AF507C9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9FE55AD-BD3B-4E3B-9EC8-53730A083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1794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E70E86-6B92-4C47-9A63-821DAEA19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0C7C42-A8E2-4E55-9E77-35C6A9B22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CE53314-7A1A-44CE-88A7-C942247DF6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810F398-8E57-4186-B94E-0D22D4E42A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6376583-496C-48F3-BC20-141328BF39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1DEF66A-9709-47CB-90C5-4330F2CF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207D6-EFBC-4CCC-B53C-075F5959C58A}" type="datetime1">
              <a:rPr lang="fr-FR" smtClean="0"/>
              <a:t>07/02/2022</a:t>
            </a:fld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7860900-ABFD-4AC8-B724-751BD5667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201324E-C3BA-4FC1-9A08-1AE33BBB1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201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0DAD87-408F-46D2-99E9-CE36A5711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B798947-4EBE-47F7-9E78-0CAAD48D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ACEC-7F2E-476A-9C7D-A42F3B8FA5DC}" type="datetime1">
              <a:rPr lang="fr-FR" smtClean="0"/>
              <a:t>07/02/2022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002BBFC-7A3D-407C-AB20-8DD37370A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FF9EB60-382E-469E-8BB6-F37BABAF4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3360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50A2D88-665A-4E9C-BC83-5755B89A0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7711E-4B0B-4AF2-9127-0B3DC78E6C9D}" type="datetime1">
              <a:rPr lang="fr-FR" smtClean="0"/>
              <a:t>07/02/2022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F477C43-096E-45F8-8AB0-BC3220F08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C2F0D7F-7E0E-4263-BAB6-4823394CA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2657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1DC728-CB44-4CF8-8011-0302E0655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49F61C-389C-4186-BA2E-122812CB8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1BD9EC1-7D0A-405F-93F6-29EB878ED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6C1C02C-21AA-4EBC-891E-1A8DC597B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A95CA-AC3F-45C0-BD4B-169FF353C437}" type="datetime1">
              <a:rPr lang="fr-FR" smtClean="0"/>
              <a:t>07/02/2022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2FD5D96-B10D-42F7-8138-70E53A7C1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C6450D5-A741-4B1C-A31A-B6A613B97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345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E46BD8-25F5-471D-9557-14B262094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705CE5B-7DED-4ECD-8E6C-97B004E620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26595E8-A305-4648-B754-396E3B768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6C9DD33-A6DE-4424-90C8-494D29642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03ACE-2CFE-446B-A2C7-9E2D739D6B59}" type="datetime1">
              <a:rPr lang="fr-FR" smtClean="0"/>
              <a:t>07/02/2022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8738339-AA99-47D7-823F-A79ADA2DA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94AC332-9A75-4236-A480-B1F399585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0815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B2BAFF4-0459-414D-88F4-39E47F2D8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A8ED41F-ED98-4607-8853-56675B9890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77A596-7AFA-44FC-B3DF-6CAAC9D000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80EF23-4F1E-4754-948C-BC3E5C202ADE}" type="datetime1">
              <a:rPr lang="fr-FR" smtClean="0"/>
              <a:t>07/02/2022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D743C0-BA24-4DEF-8A21-7562B2805D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8BA955-1941-4ABE-8CC3-B43B8DB0E5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0982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F14924-574F-4232-8F06-D29E2ECB7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0489" y="667753"/>
            <a:ext cx="9144000" cy="1362325"/>
          </a:xfrm>
        </p:spPr>
        <p:txBody>
          <a:bodyPr>
            <a:normAutofit fontScale="90000"/>
          </a:bodyPr>
          <a:lstStyle/>
          <a:p>
            <a:r>
              <a:rPr lang="fr-FR" sz="6600" dirty="0"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br>
              <a:rPr lang="fr-FR" sz="6600" dirty="0"/>
            </a:br>
            <a:endParaRPr lang="fr-FR" sz="6600" dirty="0">
              <a:solidFill>
                <a:srgbClr val="FF0000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C5A3FDE-59D0-4058-BC93-BA4EED8AFA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924092"/>
            <a:ext cx="9144000" cy="2985249"/>
          </a:xfrm>
        </p:spPr>
        <p:txBody>
          <a:bodyPr>
            <a:normAutofit/>
          </a:bodyPr>
          <a:lstStyle/>
          <a:p>
            <a:endParaRPr lang="fr-FR" sz="4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Texte 23</a:t>
            </a: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Le tribunal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B23EC4B5-2950-49EC-9837-4C09BCDB426E}"/>
              </a:ext>
            </a:extLst>
          </p:cNvPr>
          <p:cNvCxnSpPr/>
          <p:nvPr/>
        </p:nvCxnSpPr>
        <p:spPr>
          <a:xfrm>
            <a:off x="4724399" y="2477085"/>
            <a:ext cx="280335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0351F2C-B94C-42AF-90A4-BF11A1097F8B}"/>
              </a:ext>
            </a:extLst>
          </p:cNvPr>
          <p:cNvCxnSpPr/>
          <p:nvPr/>
        </p:nvCxnSpPr>
        <p:spPr>
          <a:xfrm>
            <a:off x="1419726" y="279484"/>
            <a:ext cx="0" cy="6460958"/>
          </a:xfrm>
          <a:prstGeom prst="line">
            <a:avLst/>
          </a:prstGeom>
          <a:ln>
            <a:solidFill>
              <a:srgbClr val="C853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A69193A5-1634-4443-B437-E3B9112FDD39}"/>
              </a:ext>
            </a:extLst>
          </p:cNvPr>
          <p:cNvSpPr txBox="1"/>
          <p:nvPr/>
        </p:nvSpPr>
        <p:spPr>
          <a:xfrm>
            <a:off x="0" y="531628"/>
            <a:ext cx="1710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NOM - Prénom</a:t>
            </a:r>
          </a:p>
          <a:p>
            <a:r>
              <a:rPr lang="fr-FR" sz="1600" dirty="0"/>
              <a:t>Classe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CF1636-40A1-401A-AE7A-51222AFF5D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2274" y="945363"/>
            <a:ext cx="930730" cy="608997"/>
          </a:xfrm>
          <a:prstGeom prst="rect">
            <a:avLst/>
          </a:prstGeom>
        </p:spPr>
      </p:pic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C02A06CB-ABD8-42F5-B39B-61156DEE7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04727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937" y="700087"/>
            <a:ext cx="11042563" cy="5457825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Finalement, Tom rassemble assez de courage pour répondre d’une voix étranglée :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« Au cimetière.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Un peu plus haut, s’il vous plaît. N’ayez pas peur. Où étiez-vous ?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Au cimetière. »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31412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046" y="457201"/>
            <a:ext cx="11928953" cy="5700712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Un sourire méprisant erre sur les lèvres de Joe l’Indien.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« Vous étiez près de la tombe de </a:t>
            </a:r>
            <a:r>
              <a:rPr lang="fr-FR" sz="3200" dirty="0" err="1">
                <a:latin typeface="Arial" panose="020B0604020202020204" pitchFamily="34" charset="0"/>
                <a:cs typeface="Arial" panose="020B0604020202020204" pitchFamily="34" charset="0"/>
              </a:rPr>
              <a:t>Hoss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 Williams ?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Oui, monsieur.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Allons, un tout petit peu plus haut. À quelle distance en étiez-vous ?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Aussi près que je le suis de vous.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136B1C3-FC06-4699-822F-F110CE6925B5}"/>
              </a:ext>
            </a:extLst>
          </p:cNvPr>
          <p:cNvSpPr txBox="1"/>
          <p:nvPr/>
        </p:nvSpPr>
        <p:spPr>
          <a:xfrm>
            <a:off x="5234314" y="4790008"/>
            <a:ext cx="6097044" cy="14992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D’après Mark Twain, </a:t>
            </a:r>
          </a:p>
          <a:p>
            <a:pPr algn="r">
              <a:lnSpc>
                <a:spcPct val="150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Aventures de Tom Sawyer [1879]</a:t>
            </a:r>
          </a:p>
          <a:p>
            <a:pPr algn="r">
              <a:lnSpc>
                <a:spcPct val="150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Chapitre </a:t>
            </a:r>
            <a:r>
              <a:rPr lang="fr-FR" i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23</a:t>
            </a:r>
            <a:r>
              <a:rPr lang="fr-FR" sz="18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-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8321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ângulo de cantos arredondados 195">
            <a:extLst>
              <a:ext uri="{FF2B5EF4-FFF2-40B4-BE49-F238E27FC236}">
                <a16:creationId xmlns:a16="http://schemas.microsoft.com/office/drawing/2014/main" id="{FD7D2989-198B-4A7D-8D67-330257032255}"/>
              </a:ext>
            </a:extLst>
          </p:cNvPr>
          <p:cNvSpPr/>
          <p:nvPr/>
        </p:nvSpPr>
        <p:spPr>
          <a:xfrm>
            <a:off x="9396404" y="3016566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3" name="CaixaDeTexto 109">
            <a:extLst>
              <a:ext uri="{FF2B5EF4-FFF2-40B4-BE49-F238E27FC236}">
                <a16:creationId xmlns:a16="http://schemas.microsoft.com/office/drawing/2014/main" id="{8E384E50-3182-4DCA-A3BF-9540B385B789}"/>
              </a:ext>
            </a:extLst>
          </p:cNvPr>
          <p:cNvSpPr txBox="1"/>
          <p:nvPr/>
        </p:nvSpPr>
        <p:spPr>
          <a:xfrm>
            <a:off x="9291117" y="2994082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Quand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tângulo de cantos arredondados 195">
            <a:extLst>
              <a:ext uri="{FF2B5EF4-FFF2-40B4-BE49-F238E27FC236}">
                <a16:creationId xmlns:a16="http://schemas.microsoft.com/office/drawing/2014/main" id="{EE231E35-1C0C-437C-A2AF-F3194AB4D78F}"/>
              </a:ext>
            </a:extLst>
          </p:cNvPr>
          <p:cNvSpPr/>
          <p:nvPr/>
        </p:nvSpPr>
        <p:spPr>
          <a:xfrm>
            <a:off x="7395902" y="1942549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1" name="CaixaDeTexto 109">
            <a:extLst>
              <a:ext uri="{FF2B5EF4-FFF2-40B4-BE49-F238E27FC236}">
                <a16:creationId xmlns:a16="http://schemas.microsoft.com/office/drawing/2014/main" id="{0D8E6958-5E6B-411C-AAAA-B83B902483EF}"/>
              </a:ext>
            </a:extLst>
          </p:cNvPr>
          <p:cNvSpPr txBox="1"/>
          <p:nvPr/>
        </p:nvSpPr>
        <p:spPr>
          <a:xfrm>
            <a:off x="7290615" y="1920065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Quoi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tângulo de cantos arredondados 195">
            <a:extLst>
              <a:ext uri="{FF2B5EF4-FFF2-40B4-BE49-F238E27FC236}">
                <a16:creationId xmlns:a16="http://schemas.microsoft.com/office/drawing/2014/main" id="{1C42A4F7-3206-401F-917A-80224E90E182}"/>
              </a:ext>
            </a:extLst>
          </p:cNvPr>
          <p:cNvSpPr/>
          <p:nvPr/>
        </p:nvSpPr>
        <p:spPr>
          <a:xfrm>
            <a:off x="9337718" y="958433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4B93D50-F4FB-4DF3-ABE9-81BA1CD6CA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On se pose des questions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FCB9069-51E6-4733-AC38-04904F41E2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998205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dirty="0"/>
              <a:t>Qui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Quoi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Quand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Où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Pourquoi ?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275C695-9796-4F1C-A2DF-612B889E2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C5CE89F-7AEE-40FB-93A1-06D1321CE9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47722" y="1349797"/>
            <a:ext cx="1003504" cy="1003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31FC0F15-42D4-4E73-8262-66856C8586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8073" y="2313996"/>
            <a:ext cx="1023421" cy="1023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2D0347D0-2871-4D17-8131-3D32FB530B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31819" y="3406885"/>
            <a:ext cx="890688" cy="89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ixaDeTexto 109">
            <a:extLst>
              <a:ext uri="{FF2B5EF4-FFF2-40B4-BE49-F238E27FC236}">
                <a16:creationId xmlns:a16="http://schemas.microsoft.com/office/drawing/2014/main" id="{EBEC4C53-1BFD-4CD9-85FC-96709E2CA9FF}"/>
              </a:ext>
            </a:extLst>
          </p:cNvPr>
          <p:cNvSpPr txBox="1"/>
          <p:nvPr/>
        </p:nvSpPr>
        <p:spPr>
          <a:xfrm>
            <a:off x="9246209" y="963968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Qui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Retângulo de cantos arredondados 195">
            <a:extLst>
              <a:ext uri="{FF2B5EF4-FFF2-40B4-BE49-F238E27FC236}">
                <a16:creationId xmlns:a16="http://schemas.microsoft.com/office/drawing/2014/main" id="{EB92064C-F80D-42B8-ACD3-9072F4595321}"/>
              </a:ext>
            </a:extLst>
          </p:cNvPr>
          <p:cNvSpPr/>
          <p:nvPr/>
        </p:nvSpPr>
        <p:spPr>
          <a:xfrm>
            <a:off x="7439518" y="3759512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5" name="CaixaDeTexto 109">
            <a:extLst>
              <a:ext uri="{FF2B5EF4-FFF2-40B4-BE49-F238E27FC236}">
                <a16:creationId xmlns:a16="http://schemas.microsoft.com/office/drawing/2014/main" id="{2625C0CF-FE83-4323-B3E2-AFA828EECB6B}"/>
              </a:ext>
            </a:extLst>
          </p:cNvPr>
          <p:cNvSpPr txBox="1"/>
          <p:nvPr/>
        </p:nvSpPr>
        <p:spPr>
          <a:xfrm>
            <a:off x="7334231" y="3737028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Où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Retângulo de cantos arredondados 195">
            <a:extLst>
              <a:ext uri="{FF2B5EF4-FFF2-40B4-BE49-F238E27FC236}">
                <a16:creationId xmlns:a16="http://schemas.microsoft.com/office/drawing/2014/main" id="{6FB51AFA-0AF4-4B80-9BDE-4CF61D055016}"/>
              </a:ext>
            </a:extLst>
          </p:cNvPr>
          <p:cNvSpPr/>
          <p:nvPr/>
        </p:nvSpPr>
        <p:spPr>
          <a:xfrm>
            <a:off x="9396404" y="4801753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7" name="CaixaDeTexto 109">
            <a:extLst>
              <a:ext uri="{FF2B5EF4-FFF2-40B4-BE49-F238E27FC236}">
                <a16:creationId xmlns:a16="http://schemas.microsoft.com/office/drawing/2014/main" id="{73422BF9-353C-450C-B342-8A75332601F0}"/>
              </a:ext>
            </a:extLst>
          </p:cNvPr>
          <p:cNvSpPr txBox="1"/>
          <p:nvPr/>
        </p:nvSpPr>
        <p:spPr>
          <a:xfrm>
            <a:off x="9291117" y="4779269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Pourquoi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32" name="Picture 8">
            <a:extLst>
              <a:ext uri="{FF2B5EF4-FFF2-40B4-BE49-F238E27FC236}">
                <a16:creationId xmlns:a16="http://schemas.microsoft.com/office/drawing/2014/main" id="{67F38A09-176C-498C-92FB-EE25C27692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06573" y="4041785"/>
            <a:ext cx="660709" cy="660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155162AF-5828-49B7-BC15-03E018B10C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62715" y="4298024"/>
            <a:ext cx="743858" cy="743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E1EF7E43-E050-4AFC-9F05-6ED3E06704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48488" y="5175576"/>
            <a:ext cx="1001387" cy="1001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9013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0" grpId="0" animBg="1"/>
      <p:bldP spid="11" grpId="0"/>
      <p:bldP spid="8" grpId="0" animBg="1"/>
      <p:bldP spid="2" grpId="0"/>
      <p:bldP spid="3" grpId="0" build="p"/>
      <p:bldP spid="9" grpId="0"/>
      <p:bldP spid="14" grpId="0" animBg="1"/>
      <p:bldP spid="15" grpId="0"/>
      <p:bldP spid="16" grpId="0" animBg="1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870A10E-C16C-45F2-903A-F0AA7C19ED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46467"/>
            <a:ext cx="10515600" cy="1325563"/>
          </a:xfrm>
        </p:spPr>
        <p:txBody>
          <a:bodyPr>
            <a:normAutofit/>
          </a:bodyPr>
          <a:lstStyle/>
          <a:p>
            <a:r>
              <a:rPr lang="fr-FR" dirty="0"/>
              <a:t>J’ai bien compris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AB5913C-0601-4C50-B6E0-2E6FF0D9FC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271" y="1616619"/>
            <a:ext cx="11074400" cy="4787899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Après l’enquête sur le meurtre du docteur, c’est le tribunal.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 err="1">
                <a:latin typeface="Arial" panose="020B0604020202020204" pitchFamily="34" charset="0"/>
                <a:cs typeface="Arial" panose="020B0604020202020204" pitchFamily="34" charset="0"/>
              </a:rPr>
              <a:t>Muff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 Potter, l’ivrogne, est accusé.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Tout le monde le croit coupable, et pense qu’il va donc être condamné à mort, puis pendu.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On appelle Tom à la barre. Il jure de dire la vérité.</a:t>
            </a:r>
          </a:p>
          <a:p>
            <a:pPr marL="0" indent="0">
              <a:lnSpc>
                <a:spcPct val="200000"/>
              </a:lnSpc>
              <a:buNone/>
            </a:pP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90166E9-ED37-44BD-AC09-997EDBD6AC4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9412" y="490918"/>
            <a:ext cx="1798476" cy="1469263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309C698-DB6A-4B91-8850-31F795395F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39012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D0EFE2-749C-4C53-B977-7BE77EB1E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Lecture entrainement.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E9F5A2CC-C318-46B4-A999-4C2D1AADF1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1293" y="365125"/>
            <a:ext cx="1272507" cy="1272507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32F34B31-6865-4261-8F15-84F8C9A1EEEC}"/>
              </a:ext>
            </a:extLst>
          </p:cNvPr>
          <p:cNvSpPr txBox="1"/>
          <p:nvPr/>
        </p:nvSpPr>
        <p:spPr>
          <a:xfrm>
            <a:off x="892342" y="3086100"/>
            <a:ext cx="6519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On échange au bout de 1 min</a:t>
            </a:r>
            <a:r>
              <a:rPr lang="fr-FR" dirty="0"/>
              <a:t>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2C91947-EA31-47AE-A760-7483DEFEA3E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8582" y="1895475"/>
            <a:ext cx="2381250" cy="2381250"/>
          </a:xfrm>
          <a:prstGeom prst="rect">
            <a:avLst/>
          </a:prstGeom>
        </p:spPr>
      </p:pic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1A998C5-E0DF-452E-8C20-710072ED0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111536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A82AED9-3CD7-4223-90AE-310B01BABA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scores :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99564565-FC82-4771-8FC9-FC6B1A57A1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7206" y="1537548"/>
            <a:ext cx="7414038" cy="2479572"/>
          </a:xfrm>
        </p:spPr>
      </p:pic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F28994A-8AE1-44D9-A39F-C66AF8B821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1742145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3367" y="145826"/>
            <a:ext cx="10515600" cy="1325563"/>
          </a:xfrm>
        </p:spPr>
        <p:txBody>
          <a:bodyPr/>
          <a:lstStyle/>
          <a:p>
            <a:r>
              <a:rPr lang="fr-FR" dirty="0"/>
              <a:t>Lecture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4045" y="1267137"/>
            <a:ext cx="3391894" cy="9819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souvent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12480" y="1785478"/>
            <a:ext cx="2368819" cy="8453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soudain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754788" y="1241880"/>
            <a:ext cx="2964899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b="1" dirty="0">
                <a:latin typeface="CrayonL" panose="00000500000000000000" pitchFamily="2" charset="0"/>
                <a:cs typeface="Arial" panose="020B0604020202020204" pitchFamily="34" charset="0"/>
              </a:rPr>
              <a:t>sous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746550" y="3252394"/>
            <a:ext cx="2298991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Caveat" panose="00000500000000000000" pitchFamily="2" charset="0"/>
                <a:cs typeface="Arial" panose="020B0604020202020204" pitchFamily="34" charset="0"/>
              </a:rPr>
              <a:t>sinon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5216741" y="2374944"/>
            <a:ext cx="3302000" cy="9506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Baskerville Old Face" panose="02020602080505020303" pitchFamily="18" charset="0"/>
                <a:cs typeface="Arial" panose="020B0604020202020204" pitchFamily="34" charset="0"/>
              </a:rPr>
              <a:t>souvent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2617067" y="2533615"/>
            <a:ext cx="2599674" cy="7519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8962598" y="1569778"/>
            <a:ext cx="2699019" cy="56299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surtout 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244950" y="4308260"/>
            <a:ext cx="3235827" cy="894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sitôt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003364" y="3947816"/>
            <a:ext cx="3153020" cy="9661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sous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3FBA76B-75EE-45D4-86BE-B2DF09EB9F63}"/>
              </a:ext>
            </a:extLst>
          </p:cNvPr>
          <p:cNvSpPr txBox="1">
            <a:spLocks/>
          </p:cNvSpPr>
          <p:nvPr/>
        </p:nvSpPr>
        <p:spPr>
          <a:xfrm>
            <a:off x="5678971" y="3733605"/>
            <a:ext cx="2298990" cy="924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soudain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8644284" y="3749016"/>
            <a:ext cx="2298991" cy="10033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tant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475954" y="5201511"/>
            <a:ext cx="2389130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Bahnschrift Condensed" panose="020B0502040204020203" pitchFamily="34" charset="0"/>
                <a:cs typeface="Arial" panose="020B0604020202020204" pitchFamily="34" charset="0"/>
              </a:rPr>
              <a:t>tant 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2865084" y="5272454"/>
            <a:ext cx="3103070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surtout 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4988482" y="5093220"/>
            <a:ext cx="3758517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sur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8802347" y="2586659"/>
            <a:ext cx="2332642" cy="10535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sauf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C67F94BA-6ED9-4E5B-8FBD-FE4BC3C559F6}"/>
              </a:ext>
            </a:extLst>
          </p:cNvPr>
          <p:cNvSpPr txBox="1">
            <a:spLocks/>
          </p:cNvSpPr>
          <p:nvPr/>
        </p:nvSpPr>
        <p:spPr>
          <a:xfrm>
            <a:off x="8802347" y="4955028"/>
            <a:ext cx="2909792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soudain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0E0707C-FEE9-4533-AA01-FB7DDA4C1E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4283760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7529" y="1468280"/>
            <a:ext cx="2469209" cy="726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surtout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3667476" y="387760"/>
            <a:ext cx="3557701" cy="8453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sauf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624233" y="1147517"/>
            <a:ext cx="2551737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b="1" dirty="0">
                <a:latin typeface="Calibri" panose="020F0502020204030204" pitchFamily="34" charset="0"/>
                <a:cs typeface="Calibri" panose="020F0502020204030204" pitchFamily="34" charset="0"/>
              </a:rPr>
              <a:t>sous</a:t>
            </a:r>
            <a:endParaRPr lang="fr-FR" sz="4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846123" y="2621168"/>
            <a:ext cx="2298991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Bahnschrift SemiLight" panose="020B0502040204020203" pitchFamily="34" charset="0"/>
                <a:cs typeface="Arial" panose="020B0604020202020204" pitchFamily="34" charset="0"/>
              </a:rPr>
              <a:t>sur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353949" y="2524901"/>
            <a:ext cx="2469209" cy="9692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  <a:cs typeface="Arial" panose="020B0604020202020204" pitchFamily="34" charset="0"/>
              </a:rPr>
              <a:t>selon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3312205" y="1468950"/>
            <a:ext cx="2298991" cy="61894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soudain</a:t>
            </a: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4642121" y="3777611"/>
            <a:ext cx="3103069" cy="5629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b="1" dirty="0">
                <a:latin typeface="CrayonL" panose="00000500000000000000" pitchFamily="2" charset="0"/>
                <a:cs typeface="Arial" panose="020B0604020202020204" pitchFamily="34" charset="0"/>
              </a:rPr>
              <a:t>tant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565596" y="3913033"/>
            <a:ext cx="3235827" cy="894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quoique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165767" y="2744273"/>
            <a:ext cx="3153020" cy="9661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sitôt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3FBA76B-75EE-45D4-86BE-B2DF09EB9F63}"/>
              </a:ext>
            </a:extLst>
          </p:cNvPr>
          <p:cNvSpPr txBox="1">
            <a:spLocks/>
          </p:cNvSpPr>
          <p:nvPr/>
        </p:nvSpPr>
        <p:spPr>
          <a:xfrm>
            <a:off x="8586864" y="387760"/>
            <a:ext cx="2298990" cy="924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sitôt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8962598" y="3849906"/>
            <a:ext cx="2298991" cy="10033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hier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776637" y="5164473"/>
            <a:ext cx="2389130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Bahnschrift Condensed" panose="020B0502040204020203" pitchFamily="34" charset="0"/>
                <a:cs typeface="Arial" panose="020B0604020202020204" pitchFamily="34" charset="0"/>
              </a:rPr>
              <a:t>sauf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483280" y="5352637"/>
            <a:ext cx="3103070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010375" y="5056963"/>
            <a:ext cx="3192479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seulement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9202854" y="2241743"/>
            <a:ext cx="2332642" cy="10535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souvent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C67F94BA-6ED9-4E5B-8FBD-FE4BC3C559F6}"/>
              </a:ext>
            </a:extLst>
          </p:cNvPr>
          <p:cNvSpPr txBox="1">
            <a:spLocks/>
          </p:cNvSpPr>
          <p:nvPr/>
        </p:nvSpPr>
        <p:spPr>
          <a:xfrm>
            <a:off x="9430958" y="4908934"/>
            <a:ext cx="2909792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0E0707C-FEE9-4533-AA01-FB7DDA4C1E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261099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E448F6A-5ECE-48E3-BE77-03F42151D9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1977" y="770352"/>
            <a:ext cx="10741069" cy="5047988"/>
          </a:xfrm>
        </p:spPr>
        <p:txBody>
          <a:bodyPr>
            <a:noAutofit/>
          </a:bodyPr>
          <a:lstStyle/>
          <a:p>
            <a:pPr marL="0" indent="0">
              <a:lnSpc>
                <a:spcPct val="22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La plupart des verbes du troisième groupe se terminent par</a:t>
            </a:r>
          </a:p>
          <a:p>
            <a:pPr marL="0" indent="0" algn="ctr">
              <a:lnSpc>
                <a:spcPct val="220000"/>
              </a:lnSpc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 s, s, t, </a:t>
            </a:r>
            <a:r>
              <a:rPr lang="fr-FR" sz="4000" dirty="0" err="1">
                <a:latin typeface="Arial" panose="020B0604020202020204" pitchFamily="34" charset="0"/>
                <a:cs typeface="Arial" panose="020B0604020202020204" pitchFamily="34" charset="0"/>
              </a:rPr>
              <a:t>ons</a:t>
            </a: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FR" sz="4000" dirty="0" err="1">
                <a:latin typeface="Arial" panose="020B0604020202020204" pitchFamily="34" charset="0"/>
                <a:cs typeface="Arial" panose="020B0604020202020204" pitchFamily="34" charset="0"/>
              </a:rPr>
              <a:t>ez</a:t>
            </a: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FR" sz="4000" dirty="0" err="1">
                <a:latin typeface="Arial" panose="020B0604020202020204" pitchFamily="34" charset="0"/>
                <a:cs typeface="Arial" panose="020B0604020202020204" pitchFamily="34" charset="0"/>
              </a:rPr>
              <a:t>ent</a:t>
            </a: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lnSpc>
                <a:spcPct val="22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Mais, beaucoup de verbes du troisième groupe sont des verbes irréguliers.</a:t>
            </a:r>
          </a:p>
          <a:p>
            <a:pPr marL="0" indent="0">
              <a:lnSpc>
                <a:spcPct val="22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Certains changent de radical selon la conjugaison. </a:t>
            </a:r>
          </a:p>
          <a:p>
            <a:pPr marL="0" indent="0">
              <a:lnSpc>
                <a:spcPct val="22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De nombreux verbes du troisième groupe sont à connaitre par cœur !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DD979E2-07A6-47A2-8537-D55AE00010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28F1E14-CCFF-4781-BDC7-8F4870178D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9495" y="2294091"/>
            <a:ext cx="1189190" cy="1189190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4A07C777-A805-42EF-ADC0-C7A0D3F4171B}"/>
              </a:ext>
            </a:extLst>
          </p:cNvPr>
          <p:cNvSpPr txBox="1"/>
          <p:nvPr/>
        </p:nvSpPr>
        <p:spPr>
          <a:xfrm>
            <a:off x="951977" y="256784"/>
            <a:ext cx="5542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Conjugaison : </a:t>
            </a:r>
          </a:p>
        </p:txBody>
      </p:sp>
    </p:spTree>
    <p:extLst>
      <p:ext uri="{BB962C8B-B14F-4D97-AF65-F5344CB8AC3E}">
        <p14:creationId xmlns:p14="http://schemas.microsoft.com/office/powerpoint/2010/main" val="1023282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9354CB-7C1E-423F-80B5-A752595C67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CE28FD2-8106-4EEE-B556-B96D2DADE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CB27BA51-4B23-4C7E-9344-46B9F7B5980E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838200" y="1825625"/>
            <a:ext cx="4554255" cy="43513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3200" dirty="0">
                <a:solidFill>
                  <a:srgbClr val="FF0000"/>
                </a:solidFill>
              </a:rPr>
              <a:t>voir</a:t>
            </a:r>
            <a:r>
              <a:rPr lang="fr-FR" sz="3200" dirty="0"/>
              <a:t>	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3200" dirty="0"/>
              <a:t>Je 	 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</a:rPr>
              <a:t>voi</a:t>
            </a:r>
            <a:r>
              <a:rPr lang="fr-FR" sz="3500" dirty="0">
                <a:solidFill>
                  <a:schemeClr val="accent2"/>
                </a:solidFill>
              </a:rPr>
              <a:t>s</a:t>
            </a:r>
            <a:endParaRPr lang="fr-FR" sz="3200" dirty="0">
              <a:solidFill>
                <a:schemeClr val="accent2"/>
              </a:solidFill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3200" dirty="0"/>
              <a:t>Tu  	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</a:rPr>
              <a:t>voi</a:t>
            </a:r>
            <a:r>
              <a:rPr lang="fr-FR" sz="3500" dirty="0">
                <a:solidFill>
                  <a:schemeClr val="accent2"/>
                </a:solidFill>
              </a:rPr>
              <a:t>s</a:t>
            </a:r>
            <a:endParaRPr lang="fr-FR" sz="3200" dirty="0">
              <a:solidFill>
                <a:schemeClr val="accent2"/>
              </a:solidFill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3200" dirty="0"/>
              <a:t>Il/elle/on  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</a:rPr>
              <a:t>voi</a:t>
            </a:r>
            <a:r>
              <a:rPr lang="fr-FR" sz="3500" dirty="0">
                <a:solidFill>
                  <a:schemeClr val="accent2"/>
                </a:solidFill>
              </a:rPr>
              <a:t>t</a:t>
            </a:r>
            <a:endParaRPr lang="fr-FR" sz="3200" dirty="0">
              <a:solidFill>
                <a:schemeClr val="accent2"/>
              </a:solidFill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3200" dirty="0"/>
              <a:t>Nous  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</a:rPr>
              <a:t>vo</a:t>
            </a:r>
            <a:r>
              <a:rPr lang="fr-FR" sz="3500" dirty="0">
                <a:solidFill>
                  <a:srgbClr val="FF0000"/>
                </a:solidFill>
              </a:rPr>
              <a:t>y</a:t>
            </a:r>
            <a:r>
              <a:rPr lang="fr-FR" sz="3500" dirty="0">
                <a:solidFill>
                  <a:schemeClr val="accent2"/>
                </a:solidFill>
              </a:rPr>
              <a:t>ons</a:t>
            </a:r>
            <a:endParaRPr lang="fr-FR" sz="3200" dirty="0">
              <a:solidFill>
                <a:schemeClr val="accent2"/>
              </a:solidFill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3200" dirty="0"/>
              <a:t>Vous  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</a:rPr>
              <a:t>vo</a:t>
            </a:r>
            <a:r>
              <a:rPr lang="fr-FR" sz="3500" dirty="0">
                <a:solidFill>
                  <a:srgbClr val="FF0000"/>
                </a:solidFill>
              </a:rPr>
              <a:t>y</a:t>
            </a:r>
            <a:r>
              <a:rPr lang="fr-FR" sz="3500" dirty="0">
                <a:solidFill>
                  <a:schemeClr val="accent2"/>
                </a:solidFill>
              </a:rPr>
              <a:t>ez</a:t>
            </a:r>
            <a:endParaRPr lang="fr-FR" sz="3200" dirty="0">
              <a:solidFill>
                <a:schemeClr val="accent2"/>
              </a:solidFill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3200" dirty="0"/>
              <a:t>Ils/elles  		</a:t>
            </a:r>
            <a:r>
              <a:rPr lang="fr-FR" sz="3900" dirty="0">
                <a:solidFill>
                  <a:schemeClr val="accent6">
                    <a:lumMod val="50000"/>
                  </a:schemeClr>
                </a:solidFill>
              </a:rPr>
              <a:t>voi</a:t>
            </a:r>
            <a:r>
              <a:rPr lang="fr-FR" sz="3900" dirty="0">
                <a:solidFill>
                  <a:schemeClr val="accent2"/>
                </a:solidFill>
              </a:rPr>
              <a:t>ent</a:t>
            </a:r>
            <a:endParaRPr lang="fr-FR" sz="3200" dirty="0">
              <a:solidFill>
                <a:schemeClr val="accent2"/>
              </a:solidFill>
            </a:endParaRPr>
          </a:p>
          <a:p>
            <a:pPr>
              <a:lnSpc>
                <a:spcPct val="150000"/>
              </a:lnSpc>
            </a:pPr>
            <a:endParaRPr lang="fr-FR" sz="3200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103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50" y="1209963"/>
            <a:ext cx="10515600" cy="92800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De la dernière séance, que vous revient-il ?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B35EA7A-75B5-4302-882C-1118997BF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401546" y="2194649"/>
            <a:ext cx="11422153" cy="4381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fr-FR" sz="3200" dirty="0"/>
              <a:t>On a lu le texte 23.</a:t>
            </a:r>
          </a:p>
          <a:p>
            <a:pPr>
              <a:lnSpc>
                <a:spcPct val="150000"/>
              </a:lnSpc>
            </a:pPr>
            <a:r>
              <a:rPr lang="fr-FR" sz="3200" dirty="0"/>
              <a:t>On a vu les mots de la semaine.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59C8C59-11C1-49B0-B672-2BDC7F47CD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04451" y="1153286"/>
            <a:ext cx="330113" cy="542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27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BE0BEF1-B6D4-463D-97D7-31E4B431F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DD5BD37-4A3C-443F-94A6-AD9824AF6C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524FDB97-9C9B-4B7E-A931-00B510B4C462}"/>
              </a:ext>
            </a:extLst>
          </p:cNvPr>
          <p:cNvSpPr txBox="1">
            <a:spLocks/>
          </p:cNvSpPr>
          <p:nvPr/>
        </p:nvSpPr>
        <p:spPr>
          <a:xfrm>
            <a:off x="746368" y="1843395"/>
            <a:ext cx="4491789" cy="433454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3200" dirty="0">
                <a:solidFill>
                  <a:srgbClr val="FF0000"/>
                </a:solidFill>
              </a:rPr>
              <a:t>vouloir</a:t>
            </a:r>
            <a:r>
              <a:rPr lang="fr-FR" sz="3200" dirty="0"/>
              <a:t>	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3200" dirty="0"/>
              <a:t>Je 	 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</a:rPr>
              <a:t>veu</a:t>
            </a:r>
            <a:r>
              <a:rPr lang="fr-FR" sz="3500" dirty="0">
                <a:solidFill>
                  <a:schemeClr val="accent2"/>
                </a:solidFill>
              </a:rPr>
              <a:t>x</a:t>
            </a:r>
            <a:endParaRPr lang="fr-FR" sz="3200" dirty="0">
              <a:solidFill>
                <a:schemeClr val="accent2"/>
              </a:solidFill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3200" dirty="0"/>
              <a:t>Tu  	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</a:rPr>
              <a:t>veu</a:t>
            </a:r>
            <a:r>
              <a:rPr lang="fr-FR" sz="3500" dirty="0">
                <a:solidFill>
                  <a:schemeClr val="accent2"/>
                </a:solidFill>
              </a:rPr>
              <a:t>x</a:t>
            </a:r>
            <a:endParaRPr lang="fr-FR" sz="3200" dirty="0">
              <a:solidFill>
                <a:schemeClr val="accent2"/>
              </a:solidFill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3200" dirty="0"/>
              <a:t>Il/elle/on  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</a:rPr>
              <a:t>veu</a:t>
            </a:r>
            <a:r>
              <a:rPr lang="fr-FR" sz="3500" dirty="0">
                <a:solidFill>
                  <a:schemeClr val="accent2"/>
                </a:solidFill>
              </a:rPr>
              <a:t>t</a:t>
            </a:r>
            <a:endParaRPr lang="fr-FR" sz="3200" dirty="0">
              <a:solidFill>
                <a:schemeClr val="accent2"/>
              </a:solidFill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3200" dirty="0"/>
              <a:t>Nous  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</a:rPr>
              <a:t>v</a:t>
            </a:r>
            <a:r>
              <a:rPr lang="fr-FR" sz="3500" dirty="0">
                <a:solidFill>
                  <a:srgbClr val="FF0000"/>
                </a:solidFill>
              </a:rPr>
              <a:t>oul</a:t>
            </a:r>
            <a:r>
              <a:rPr lang="fr-FR" sz="3500" dirty="0">
                <a:solidFill>
                  <a:schemeClr val="accent2"/>
                </a:solidFill>
              </a:rPr>
              <a:t>ons</a:t>
            </a:r>
            <a:endParaRPr lang="fr-FR" sz="3200" dirty="0">
              <a:solidFill>
                <a:schemeClr val="accent2"/>
              </a:solidFill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3200" dirty="0"/>
              <a:t>Vous  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</a:rPr>
              <a:t>v</a:t>
            </a:r>
            <a:r>
              <a:rPr lang="fr-FR" sz="3500" dirty="0">
                <a:solidFill>
                  <a:srgbClr val="FF0000"/>
                </a:solidFill>
              </a:rPr>
              <a:t>oul</a:t>
            </a:r>
            <a:r>
              <a:rPr lang="fr-FR" sz="3500" dirty="0">
                <a:solidFill>
                  <a:schemeClr val="accent2"/>
                </a:solidFill>
              </a:rPr>
              <a:t>ez</a:t>
            </a:r>
            <a:endParaRPr lang="fr-FR" sz="3200" dirty="0">
              <a:solidFill>
                <a:schemeClr val="accent2"/>
              </a:solidFill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3200" dirty="0"/>
              <a:t>Ils/elles  		</a:t>
            </a:r>
            <a:r>
              <a:rPr lang="fr-FR" sz="3900" dirty="0">
                <a:solidFill>
                  <a:schemeClr val="accent6">
                    <a:lumMod val="50000"/>
                  </a:schemeClr>
                </a:solidFill>
              </a:rPr>
              <a:t>veul</a:t>
            </a:r>
            <a:r>
              <a:rPr lang="fr-FR" sz="3900" dirty="0">
                <a:solidFill>
                  <a:schemeClr val="accent2"/>
                </a:solidFill>
              </a:rPr>
              <a:t>ent</a:t>
            </a:r>
            <a:endParaRPr lang="fr-FR" sz="3200" dirty="0">
              <a:solidFill>
                <a:schemeClr val="accent2"/>
              </a:solidFill>
            </a:endParaRPr>
          </a:p>
          <a:p>
            <a:pPr>
              <a:lnSpc>
                <a:spcPct val="150000"/>
              </a:lnSpc>
            </a:pPr>
            <a:endParaRPr lang="fr-FR" sz="3200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11960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BE0BEF1-B6D4-463D-97D7-31E4B431F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DD5BD37-4A3C-443F-94A6-AD9824AF6C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524FDB97-9C9B-4B7E-A931-00B510B4C462}"/>
              </a:ext>
            </a:extLst>
          </p:cNvPr>
          <p:cNvSpPr txBox="1">
            <a:spLocks/>
          </p:cNvSpPr>
          <p:nvPr/>
        </p:nvSpPr>
        <p:spPr>
          <a:xfrm>
            <a:off x="746368" y="1843395"/>
            <a:ext cx="5040657" cy="433454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3200" dirty="0">
                <a:solidFill>
                  <a:srgbClr val="FF0000"/>
                </a:solidFill>
              </a:rPr>
              <a:t>tenir</a:t>
            </a:r>
            <a:r>
              <a:rPr lang="fr-FR" sz="3200" dirty="0"/>
              <a:t>	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3200" dirty="0"/>
              <a:t>Je 	 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</a:rPr>
              <a:t>tien</a:t>
            </a:r>
            <a:r>
              <a:rPr lang="fr-FR" sz="3500" dirty="0">
                <a:solidFill>
                  <a:schemeClr val="accent2"/>
                </a:solidFill>
              </a:rPr>
              <a:t>s</a:t>
            </a:r>
            <a:endParaRPr lang="fr-FR" sz="3200" dirty="0">
              <a:solidFill>
                <a:schemeClr val="accent2"/>
              </a:solidFill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3200" dirty="0"/>
              <a:t>Tu  	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</a:rPr>
              <a:t>tien</a:t>
            </a:r>
            <a:r>
              <a:rPr lang="fr-FR" sz="3500" dirty="0">
                <a:solidFill>
                  <a:schemeClr val="accent2"/>
                </a:solidFill>
              </a:rPr>
              <a:t>s</a:t>
            </a:r>
            <a:endParaRPr lang="fr-FR" sz="3200" dirty="0">
              <a:solidFill>
                <a:schemeClr val="accent2"/>
              </a:solidFill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3200" dirty="0"/>
              <a:t>Il/elle/on  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</a:rPr>
              <a:t>tien</a:t>
            </a:r>
            <a:r>
              <a:rPr lang="fr-FR" sz="3500" dirty="0">
                <a:solidFill>
                  <a:schemeClr val="accent2"/>
                </a:solidFill>
              </a:rPr>
              <a:t>t</a:t>
            </a:r>
            <a:endParaRPr lang="fr-FR" sz="3200" dirty="0">
              <a:solidFill>
                <a:schemeClr val="accent2"/>
              </a:solidFill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3200" dirty="0"/>
              <a:t>Nous  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</a:rPr>
              <a:t>ten</a:t>
            </a:r>
            <a:r>
              <a:rPr lang="fr-FR" sz="3500" dirty="0">
                <a:solidFill>
                  <a:schemeClr val="accent2"/>
                </a:solidFill>
              </a:rPr>
              <a:t>ons</a:t>
            </a:r>
            <a:endParaRPr lang="fr-FR" sz="3200" dirty="0">
              <a:solidFill>
                <a:schemeClr val="accent2"/>
              </a:solidFill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3200" dirty="0"/>
              <a:t>Vous  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</a:rPr>
              <a:t>ten</a:t>
            </a:r>
            <a:r>
              <a:rPr lang="fr-FR" sz="3500" dirty="0">
                <a:solidFill>
                  <a:schemeClr val="accent2"/>
                </a:solidFill>
              </a:rPr>
              <a:t>ez</a:t>
            </a:r>
            <a:endParaRPr lang="fr-FR" sz="3200" dirty="0">
              <a:solidFill>
                <a:schemeClr val="accent2"/>
              </a:solidFill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3200" dirty="0"/>
              <a:t>Ils/elles  		</a:t>
            </a:r>
            <a:r>
              <a:rPr lang="fr-FR" sz="3900" dirty="0">
                <a:solidFill>
                  <a:schemeClr val="accent6">
                    <a:lumMod val="50000"/>
                  </a:schemeClr>
                </a:solidFill>
              </a:rPr>
              <a:t>tienn</a:t>
            </a:r>
            <a:r>
              <a:rPr lang="fr-FR" sz="3900" dirty="0">
                <a:solidFill>
                  <a:schemeClr val="accent2"/>
                </a:solidFill>
              </a:rPr>
              <a:t>ent</a:t>
            </a:r>
            <a:endParaRPr lang="fr-FR" sz="3200" dirty="0">
              <a:solidFill>
                <a:schemeClr val="accent2"/>
              </a:solidFill>
            </a:endParaRPr>
          </a:p>
          <a:p>
            <a:pPr>
              <a:lnSpc>
                <a:spcPct val="150000"/>
              </a:lnSpc>
            </a:pPr>
            <a:endParaRPr lang="fr-FR" sz="3200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5553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BE0BEF1-B6D4-463D-97D7-31E4B431F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DD5BD37-4A3C-443F-94A6-AD9824AF6C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524FDB97-9C9B-4B7E-A931-00B510B4C462}"/>
              </a:ext>
            </a:extLst>
          </p:cNvPr>
          <p:cNvSpPr txBox="1">
            <a:spLocks/>
          </p:cNvSpPr>
          <p:nvPr/>
        </p:nvSpPr>
        <p:spPr>
          <a:xfrm>
            <a:off x="746368" y="1843395"/>
            <a:ext cx="5040657" cy="433454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3200" dirty="0">
                <a:solidFill>
                  <a:srgbClr val="FF0000"/>
                </a:solidFill>
              </a:rPr>
              <a:t>mettre</a:t>
            </a:r>
            <a:r>
              <a:rPr lang="fr-FR" sz="3200" dirty="0"/>
              <a:t>	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3200" dirty="0"/>
              <a:t>Je 	 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</a:rPr>
              <a:t>met</a:t>
            </a:r>
            <a:r>
              <a:rPr lang="fr-FR" sz="3500" dirty="0">
                <a:solidFill>
                  <a:schemeClr val="accent2"/>
                </a:solidFill>
              </a:rPr>
              <a:t>s</a:t>
            </a:r>
            <a:endParaRPr lang="fr-FR" sz="3200" dirty="0">
              <a:solidFill>
                <a:schemeClr val="accent2"/>
              </a:solidFill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3200" dirty="0"/>
              <a:t>Tu  	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</a:rPr>
              <a:t>met</a:t>
            </a:r>
            <a:r>
              <a:rPr lang="fr-FR" sz="3500" dirty="0">
                <a:solidFill>
                  <a:schemeClr val="accent2"/>
                </a:solidFill>
              </a:rPr>
              <a:t>s</a:t>
            </a:r>
            <a:endParaRPr lang="fr-FR" sz="3200" dirty="0">
              <a:solidFill>
                <a:schemeClr val="accent2"/>
              </a:solidFill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3200" dirty="0"/>
              <a:t>Il/elle/on  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</a:rPr>
              <a:t>me</a:t>
            </a:r>
            <a:r>
              <a:rPr lang="fr-FR" sz="3500" dirty="0">
                <a:solidFill>
                  <a:schemeClr val="accent2"/>
                </a:solidFill>
              </a:rPr>
              <a:t>t</a:t>
            </a:r>
            <a:endParaRPr lang="fr-FR" sz="3200" dirty="0">
              <a:solidFill>
                <a:schemeClr val="accent2"/>
              </a:solidFill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3200" dirty="0"/>
              <a:t>Nous  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</a:rPr>
              <a:t>mett</a:t>
            </a:r>
            <a:r>
              <a:rPr lang="fr-FR" sz="3500" dirty="0">
                <a:solidFill>
                  <a:schemeClr val="accent2"/>
                </a:solidFill>
              </a:rPr>
              <a:t>ons</a:t>
            </a:r>
            <a:endParaRPr lang="fr-FR" sz="3200" dirty="0">
              <a:solidFill>
                <a:schemeClr val="accent2"/>
              </a:solidFill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3200" dirty="0"/>
              <a:t>Vous  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</a:rPr>
              <a:t>mett</a:t>
            </a:r>
            <a:r>
              <a:rPr lang="fr-FR" sz="3500" dirty="0">
                <a:solidFill>
                  <a:schemeClr val="accent2"/>
                </a:solidFill>
              </a:rPr>
              <a:t>ez</a:t>
            </a:r>
            <a:endParaRPr lang="fr-FR" sz="3200" dirty="0">
              <a:solidFill>
                <a:schemeClr val="accent2"/>
              </a:solidFill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3200" dirty="0"/>
              <a:t>Ils/elles  		</a:t>
            </a:r>
            <a:r>
              <a:rPr lang="fr-FR" sz="3900" dirty="0">
                <a:solidFill>
                  <a:schemeClr val="accent6">
                    <a:lumMod val="50000"/>
                  </a:schemeClr>
                </a:solidFill>
              </a:rPr>
              <a:t>mett</a:t>
            </a:r>
            <a:r>
              <a:rPr lang="fr-FR" sz="3900" dirty="0">
                <a:solidFill>
                  <a:schemeClr val="accent2"/>
                </a:solidFill>
              </a:rPr>
              <a:t>ent</a:t>
            </a:r>
            <a:endParaRPr lang="fr-FR" sz="3200" dirty="0">
              <a:solidFill>
                <a:schemeClr val="accent2"/>
              </a:solidFill>
            </a:endParaRPr>
          </a:p>
          <a:p>
            <a:pPr>
              <a:lnSpc>
                <a:spcPct val="150000"/>
              </a:lnSpc>
            </a:pPr>
            <a:endParaRPr lang="fr-FR" sz="3200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8287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Entrainement rapidité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197634" cy="8313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800" dirty="0"/>
              <a:t>tu</a:t>
            </a: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>
          <a:xfrm>
            <a:off x="6004107" y="678792"/>
            <a:ext cx="2097496" cy="83131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4800" dirty="0"/>
              <a:t>pouvoir</a:t>
            </a:r>
          </a:p>
        </p:txBody>
      </p:sp>
      <p:sp>
        <p:nvSpPr>
          <p:cNvPr id="5" name="Espace réservé du contenu 2"/>
          <p:cNvSpPr txBox="1">
            <a:spLocks/>
          </p:cNvSpPr>
          <p:nvPr/>
        </p:nvSpPr>
        <p:spPr>
          <a:xfrm>
            <a:off x="1749265" y="1860778"/>
            <a:ext cx="1652315" cy="10416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peux</a:t>
            </a:r>
          </a:p>
        </p:txBody>
      </p:sp>
      <p:sp>
        <p:nvSpPr>
          <p:cNvPr id="6" name="Espace réservé du contenu 2"/>
          <p:cNvSpPr txBox="1">
            <a:spLocks/>
          </p:cNvSpPr>
          <p:nvPr/>
        </p:nvSpPr>
        <p:spPr>
          <a:xfrm>
            <a:off x="838200" y="2791139"/>
            <a:ext cx="1456426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nous</a:t>
            </a:r>
          </a:p>
        </p:txBody>
      </p:sp>
      <p:sp>
        <p:nvSpPr>
          <p:cNvPr id="7" name="Espace réservé du contenu 2"/>
          <p:cNvSpPr txBox="1">
            <a:spLocks/>
          </p:cNvSpPr>
          <p:nvPr/>
        </p:nvSpPr>
        <p:spPr>
          <a:xfrm>
            <a:off x="2345300" y="2849822"/>
            <a:ext cx="2182745" cy="83131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pouvons</a:t>
            </a:r>
          </a:p>
        </p:txBody>
      </p:sp>
      <p:sp>
        <p:nvSpPr>
          <p:cNvPr id="8" name="Espace réservé du contenu 2"/>
          <p:cNvSpPr txBox="1">
            <a:spLocks/>
          </p:cNvSpPr>
          <p:nvPr/>
        </p:nvSpPr>
        <p:spPr>
          <a:xfrm>
            <a:off x="838200" y="3751845"/>
            <a:ext cx="1197634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je</a:t>
            </a:r>
          </a:p>
        </p:txBody>
      </p:sp>
      <p:sp>
        <p:nvSpPr>
          <p:cNvPr id="9" name="Espace réservé du contenu 2"/>
          <p:cNvSpPr txBox="1">
            <a:spLocks/>
          </p:cNvSpPr>
          <p:nvPr/>
        </p:nvSpPr>
        <p:spPr>
          <a:xfrm>
            <a:off x="1849663" y="3768154"/>
            <a:ext cx="1477690" cy="9020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peux</a:t>
            </a:r>
          </a:p>
        </p:txBody>
      </p:sp>
      <p:sp>
        <p:nvSpPr>
          <p:cNvPr id="10" name="Espace réservé du contenu 2"/>
          <p:cNvSpPr txBox="1">
            <a:spLocks/>
          </p:cNvSpPr>
          <p:nvPr/>
        </p:nvSpPr>
        <p:spPr>
          <a:xfrm>
            <a:off x="857601" y="4694704"/>
            <a:ext cx="1197634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ils</a:t>
            </a:r>
          </a:p>
        </p:txBody>
      </p:sp>
      <p:sp>
        <p:nvSpPr>
          <p:cNvPr id="11" name="Espace réservé du contenu 2"/>
          <p:cNvSpPr txBox="1">
            <a:spLocks/>
          </p:cNvSpPr>
          <p:nvPr/>
        </p:nvSpPr>
        <p:spPr>
          <a:xfrm>
            <a:off x="2083271" y="4611494"/>
            <a:ext cx="2182744" cy="80297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peuvent</a:t>
            </a:r>
          </a:p>
        </p:txBody>
      </p:sp>
      <p:sp>
        <p:nvSpPr>
          <p:cNvPr id="12" name="Espace réservé du contenu 2"/>
          <p:cNvSpPr txBox="1">
            <a:spLocks/>
          </p:cNvSpPr>
          <p:nvPr/>
        </p:nvSpPr>
        <p:spPr>
          <a:xfrm>
            <a:off x="816216" y="5627283"/>
            <a:ext cx="1197634" cy="83131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vous</a:t>
            </a:r>
          </a:p>
        </p:txBody>
      </p:sp>
      <p:sp>
        <p:nvSpPr>
          <p:cNvPr id="13" name="Espace réservé du contenu 2"/>
          <p:cNvSpPr txBox="1">
            <a:spLocks/>
          </p:cNvSpPr>
          <p:nvPr/>
        </p:nvSpPr>
        <p:spPr>
          <a:xfrm>
            <a:off x="2166256" y="5523519"/>
            <a:ext cx="1923859" cy="91692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pouvez</a:t>
            </a:r>
          </a:p>
        </p:txBody>
      </p:sp>
      <p:sp>
        <p:nvSpPr>
          <p:cNvPr id="14" name="Espace réservé du contenu 2"/>
          <p:cNvSpPr txBox="1">
            <a:spLocks/>
          </p:cNvSpPr>
          <p:nvPr/>
        </p:nvSpPr>
        <p:spPr>
          <a:xfrm>
            <a:off x="5054720" y="1926020"/>
            <a:ext cx="1197634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ils</a:t>
            </a:r>
          </a:p>
        </p:txBody>
      </p:sp>
      <p:sp>
        <p:nvSpPr>
          <p:cNvPr id="15" name="Espace réservé du contenu 2"/>
          <p:cNvSpPr txBox="1">
            <a:spLocks/>
          </p:cNvSpPr>
          <p:nvPr/>
        </p:nvSpPr>
        <p:spPr>
          <a:xfrm>
            <a:off x="5989063" y="2004355"/>
            <a:ext cx="1795799" cy="831311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peuvent</a:t>
            </a:r>
          </a:p>
        </p:txBody>
      </p:sp>
      <p:sp>
        <p:nvSpPr>
          <p:cNvPr id="16" name="Espace réservé du contenu 2"/>
          <p:cNvSpPr txBox="1">
            <a:spLocks/>
          </p:cNvSpPr>
          <p:nvPr/>
        </p:nvSpPr>
        <p:spPr>
          <a:xfrm>
            <a:off x="5183037" y="3072478"/>
            <a:ext cx="1197634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je</a:t>
            </a:r>
          </a:p>
        </p:txBody>
      </p:sp>
      <p:sp>
        <p:nvSpPr>
          <p:cNvPr id="17" name="Espace réservé du contenu 2"/>
          <p:cNvSpPr txBox="1">
            <a:spLocks/>
          </p:cNvSpPr>
          <p:nvPr/>
        </p:nvSpPr>
        <p:spPr>
          <a:xfrm>
            <a:off x="6204090" y="3110908"/>
            <a:ext cx="1365746" cy="91227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peux</a:t>
            </a:r>
          </a:p>
        </p:txBody>
      </p:sp>
      <p:sp>
        <p:nvSpPr>
          <p:cNvPr id="18" name="Espace réservé du contenu 2"/>
          <p:cNvSpPr txBox="1">
            <a:spLocks/>
          </p:cNvSpPr>
          <p:nvPr/>
        </p:nvSpPr>
        <p:spPr>
          <a:xfrm>
            <a:off x="5282960" y="5625395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je </a:t>
            </a:r>
          </a:p>
        </p:txBody>
      </p:sp>
      <p:sp>
        <p:nvSpPr>
          <p:cNvPr id="19" name="Espace réservé du contenu 2"/>
          <p:cNvSpPr txBox="1">
            <a:spLocks/>
          </p:cNvSpPr>
          <p:nvPr/>
        </p:nvSpPr>
        <p:spPr>
          <a:xfrm>
            <a:off x="6380671" y="4391054"/>
            <a:ext cx="2036216" cy="8205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pouvez</a:t>
            </a:r>
          </a:p>
        </p:txBody>
      </p:sp>
      <p:sp>
        <p:nvSpPr>
          <p:cNvPr id="20" name="Espace réservé du contenu 2"/>
          <p:cNvSpPr txBox="1">
            <a:spLocks/>
          </p:cNvSpPr>
          <p:nvPr/>
        </p:nvSpPr>
        <p:spPr>
          <a:xfrm>
            <a:off x="5106420" y="4355875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vous </a:t>
            </a:r>
          </a:p>
        </p:txBody>
      </p:sp>
      <p:sp>
        <p:nvSpPr>
          <p:cNvPr id="21" name="Espace réservé du contenu 2"/>
          <p:cNvSpPr txBox="1">
            <a:spLocks/>
          </p:cNvSpPr>
          <p:nvPr/>
        </p:nvSpPr>
        <p:spPr>
          <a:xfrm>
            <a:off x="6177383" y="5603104"/>
            <a:ext cx="1466879" cy="8897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peux 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C54762A5-FF08-464D-8527-B17F0246E8F6}"/>
              </a:ext>
            </a:extLst>
          </p:cNvPr>
          <p:cNvSpPr txBox="1">
            <a:spLocks/>
          </p:cNvSpPr>
          <p:nvPr/>
        </p:nvSpPr>
        <p:spPr>
          <a:xfrm>
            <a:off x="8633603" y="1033120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tu 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DD54AEF2-AE44-464A-99E7-BDD5BFA6B92C}"/>
              </a:ext>
            </a:extLst>
          </p:cNvPr>
          <p:cNvSpPr txBox="1">
            <a:spLocks/>
          </p:cNvSpPr>
          <p:nvPr/>
        </p:nvSpPr>
        <p:spPr>
          <a:xfrm>
            <a:off x="9542215" y="1046308"/>
            <a:ext cx="1500684" cy="912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peux 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E6D98CFC-24A7-41AB-AF11-F64A1ABB6AE3}"/>
              </a:ext>
            </a:extLst>
          </p:cNvPr>
          <p:cNvSpPr txBox="1">
            <a:spLocks/>
          </p:cNvSpPr>
          <p:nvPr/>
        </p:nvSpPr>
        <p:spPr>
          <a:xfrm>
            <a:off x="8622799" y="2317025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vous 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ABF1589E-61F5-472B-9D97-46B286E9F56F}"/>
              </a:ext>
            </a:extLst>
          </p:cNvPr>
          <p:cNvSpPr txBox="1">
            <a:spLocks/>
          </p:cNvSpPr>
          <p:nvPr/>
        </p:nvSpPr>
        <p:spPr>
          <a:xfrm>
            <a:off x="9772413" y="3366508"/>
            <a:ext cx="1448632" cy="912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peut </a:t>
            </a:r>
          </a:p>
        </p:txBody>
      </p:sp>
      <p:sp>
        <p:nvSpPr>
          <p:cNvPr id="27" name="Espace réservé du contenu 2">
            <a:extLst>
              <a:ext uri="{FF2B5EF4-FFF2-40B4-BE49-F238E27FC236}">
                <a16:creationId xmlns:a16="http://schemas.microsoft.com/office/drawing/2014/main" id="{42809B2F-949C-4506-9770-8E61CAF0694A}"/>
              </a:ext>
            </a:extLst>
          </p:cNvPr>
          <p:cNvSpPr txBox="1">
            <a:spLocks/>
          </p:cNvSpPr>
          <p:nvPr/>
        </p:nvSpPr>
        <p:spPr>
          <a:xfrm>
            <a:off x="8703787" y="3367454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elle </a:t>
            </a:r>
          </a:p>
        </p:txBody>
      </p:sp>
      <p:sp>
        <p:nvSpPr>
          <p:cNvPr id="28" name="Espace réservé du contenu 2">
            <a:extLst>
              <a:ext uri="{FF2B5EF4-FFF2-40B4-BE49-F238E27FC236}">
                <a16:creationId xmlns:a16="http://schemas.microsoft.com/office/drawing/2014/main" id="{509A160E-FC59-4C82-A2AB-7B2E58939050}"/>
              </a:ext>
            </a:extLst>
          </p:cNvPr>
          <p:cNvSpPr txBox="1">
            <a:spLocks/>
          </p:cNvSpPr>
          <p:nvPr/>
        </p:nvSpPr>
        <p:spPr>
          <a:xfrm>
            <a:off x="10000962" y="2335003"/>
            <a:ext cx="1797432" cy="91227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pouvez </a:t>
            </a:r>
          </a:p>
        </p:txBody>
      </p:sp>
      <p:sp>
        <p:nvSpPr>
          <p:cNvPr id="29" name="Espace réservé du contenu 2">
            <a:extLst>
              <a:ext uri="{FF2B5EF4-FFF2-40B4-BE49-F238E27FC236}">
                <a16:creationId xmlns:a16="http://schemas.microsoft.com/office/drawing/2014/main" id="{45581386-55E2-4168-A9A7-0AD72A3A4596}"/>
              </a:ext>
            </a:extLst>
          </p:cNvPr>
          <p:cNvSpPr txBox="1">
            <a:spLocks/>
          </p:cNvSpPr>
          <p:nvPr/>
        </p:nvSpPr>
        <p:spPr>
          <a:xfrm>
            <a:off x="8829144" y="4410206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ils </a:t>
            </a:r>
          </a:p>
        </p:txBody>
      </p:sp>
      <p:sp>
        <p:nvSpPr>
          <p:cNvPr id="30" name="Espace réservé du contenu 2">
            <a:extLst>
              <a:ext uri="{FF2B5EF4-FFF2-40B4-BE49-F238E27FC236}">
                <a16:creationId xmlns:a16="http://schemas.microsoft.com/office/drawing/2014/main" id="{F1D7FAB0-B7F1-4EB1-A664-5989654F1CA8}"/>
              </a:ext>
            </a:extLst>
          </p:cNvPr>
          <p:cNvSpPr txBox="1">
            <a:spLocks/>
          </p:cNvSpPr>
          <p:nvPr/>
        </p:nvSpPr>
        <p:spPr>
          <a:xfrm>
            <a:off x="9691138" y="4522214"/>
            <a:ext cx="2009762" cy="98153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peuvent</a:t>
            </a:r>
          </a:p>
        </p:txBody>
      </p:sp>
      <p:sp>
        <p:nvSpPr>
          <p:cNvPr id="31" name="Espace réservé du contenu 2">
            <a:extLst>
              <a:ext uri="{FF2B5EF4-FFF2-40B4-BE49-F238E27FC236}">
                <a16:creationId xmlns:a16="http://schemas.microsoft.com/office/drawing/2014/main" id="{E4D7B5FF-AAEC-4272-BF0A-9B448F44B18C}"/>
              </a:ext>
            </a:extLst>
          </p:cNvPr>
          <p:cNvSpPr txBox="1">
            <a:spLocks/>
          </p:cNvSpPr>
          <p:nvPr/>
        </p:nvSpPr>
        <p:spPr>
          <a:xfrm>
            <a:off x="8416887" y="5473705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nous </a:t>
            </a:r>
          </a:p>
        </p:txBody>
      </p:sp>
      <p:sp>
        <p:nvSpPr>
          <p:cNvPr id="32" name="Espace réservé du contenu 2">
            <a:extLst>
              <a:ext uri="{FF2B5EF4-FFF2-40B4-BE49-F238E27FC236}">
                <a16:creationId xmlns:a16="http://schemas.microsoft.com/office/drawing/2014/main" id="{96568CC5-119A-497A-9424-BCB42732E1B9}"/>
              </a:ext>
            </a:extLst>
          </p:cNvPr>
          <p:cNvSpPr txBox="1">
            <a:spLocks/>
          </p:cNvSpPr>
          <p:nvPr/>
        </p:nvSpPr>
        <p:spPr>
          <a:xfrm>
            <a:off x="9731530" y="5523519"/>
            <a:ext cx="2009762" cy="98153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pouvons </a:t>
            </a:r>
          </a:p>
        </p:txBody>
      </p:sp>
    </p:spTree>
    <p:extLst>
      <p:ext uri="{BB962C8B-B14F-4D97-AF65-F5344CB8AC3E}">
        <p14:creationId xmlns:p14="http://schemas.microsoft.com/office/powerpoint/2010/main" val="3098057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Entrainement rapidité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197634" cy="8313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800" dirty="0"/>
              <a:t>tu</a:t>
            </a: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>
          <a:xfrm>
            <a:off x="6004107" y="678792"/>
            <a:ext cx="2097496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4800" dirty="0"/>
              <a:t>partir</a:t>
            </a:r>
          </a:p>
        </p:txBody>
      </p:sp>
      <p:sp>
        <p:nvSpPr>
          <p:cNvPr id="5" name="Espace réservé du contenu 2"/>
          <p:cNvSpPr txBox="1">
            <a:spLocks/>
          </p:cNvSpPr>
          <p:nvPr/>
        </p:nvSpPr>
        <p:spPr>
          <a:xfrm>
            <a:off x="1749265" y="1860778"/>
            <a:ext cx="1652315" cy="10416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pars</a:t>
            </a:r>
          </a:p>
        </p:txBody>
      </p:sp>
      <p:sp>
        <p:nvSpPr>
          <p:cNvPr id="6" name="Espace réservé du contenu 2"/>
          <p:cNvSpPr txBox="1">
            <a:spLocks/>
          </p:cNvSpPr>
          <p:nvPr/>
        </p:nvSpPr>
        <p:spPr>
          <a:xfrm>
            <a:off x="838200" y="2791139"/>
            <a:ext cx="1456426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nous</a:t>
            </a:r>
          </a:p>
        </p:txBody>
      </p:sp>
      <p:sp>
        <p:nvSpPr>
          <p:cNvPr id="7" name="Espace réservé du contenu 2"/>
          <p:cNvSpPr txBox="1">
            <a:spLocks/>
          </p:cNvSpPr>
          <p:nvPr/>
        </p:nvSpPr>
        <p:spPr>
          <a:xfrm>
            <a:off x="2345300" y="2849822"/>
            <a:ext cx="2182745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partons</a:t>
            </a:r>
          </a:p>
        </p:txBody>
      </p:sp>
      <p:sp>
        <p:nvSpPr>
          <p:cNvPr id="8" name="Espace réservé du contenu 2"/>
          <p:cNvSpPr txBox="1">
            <a:spLocks/>
          </p:cNvSpPr>
          <p:nvPr/>
        </p:nvSpPr>
        <p:spPr>
          <a:xfrm>
            <a:off x="838200" y="3751845"/>
            <a:ext cx="1197634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je</a:t>
            </a:r>
          </a:p>
        </p:txBody>
      </p:sp>
      <p:sp>
        <p:nvSpPr>
          <p:cNvPr id="9" name="Espace réservé du contenu 2"/>
          <p:cNvSpPr txBox="1">
            <a:spLocks/>
          </p:cNvSpPr>
          <p:nvPr/>
        </p:nvSpPr>
        <p:spPr>
          <a:xfrm>
            <a:off x="1849663" y="3768154"/>
            <a:ext cx="1477690" cy="9020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pars</a:t>
            </a:r>
          </a:p>
        </p:txBody>
      </p:sp>
      <p:sp>
        <p:nvSpPr>
          <p:cNvPr id="10" name="Espace réservé du contenu 2"/>
          <p:cNvSpPr txBox="1">
            <a:spLocks/>
          </p:cNvSpPr>
          <p:nvPr/>
        </p:nvSpPr>
        <p:spPr>
          <a:xfrm>
            <a:off x="857601" y="4694704"/>
            <a:ext cx="1197634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ils</a:t>
            </a:r>
          </a:p>
        </p:txBody>
      </p:sp>
      <p:sp>
        <p:nvSpPr>
          <p:cNvPr id="11" name="Espace réservé du contenu 2"/>
          <p:cNvSpPr txBox="1">
            <a:spLocks/>
          </p:cNvSpPr>
          <p:nvPr/>
        </p:nvSpPr>
        <p:spPr>
          <a:xfrm>
            <a:off x="2083271" y="4611494"/>
            <a:ext cx="2182744" cy="8029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partent</a:t>
            </a:r>
          </a:p>
        </p:txBody>
      </p:sp>
      <p:sp>
        <p:nvSpPr>
          <p:cNvPr id="12" name="Espace réservé du contenu 2"/>
          <p:cNvSpPr txBox="1">
            <a:spLocks/>
          </p:cNvSpPr>
          <p:nvPr/>
        </p:nvSpPr>
        <p:spPr>
          <a:xfrm>
            <a:off x="816216" y="5627283"/>
            <a:ext cx="1197634" cy="83131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vous</a:t>
            </a:r>
          </a:p>
        </p:txBody>
      </p:sp>
      <p:sp>
        <p:nvSpPr>
          <p:cNvPr id="13" name="Espace réservé du contenu 2"/>
          <p:cNvSpPr txBox="1">
            <a:spLocks/>
          </p:cNvSpPr>
          <p:nvPr/>
        </p:nvSpPr>
        <p:spPr>
          <a:xfrm>
            <a:off x="2166256" y="5523519"/>
            <a:ext cx="1923859" cy="9169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partez</a:t>
            </a:r>
          </a:p>
        </p:txBody>
      </p:sp>
      <p:sp>
        <p:nvSpPr>
          <p:cNvPr id="14" name="Espace réservé du contenu 2"/>
          <p:cNvSpPr txBox="1">
            <a:spLocks/>
          </p:cNvSpPr>
          <p:nvPr/>
        </p:nvSpPr>
        <p:spPr>
          <a:xfrm>
            <a:off x="5054720" y="1926020"/>
            <a:ext cx="1197634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ils</a:t>
            </a:r>
          </a:p>
        </p:txBody>
      </p:sp>
      <p:sp>
        <p:nvSpPr>
          <p:cNvPr id="15" name="Espace réservé du contenu 2"/>
          <p:cNvSpPr txBox="1">
            <a:spLocks/>
          </p:cNvSpPr>
          <p:nvPr/>
        </p:nvSpPr>
        <p:spPr>
          <a:xfrm>
            <a:off x="5989063" y="2004355"/>
            <a:ext cx="1795799" cy="83131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partent</a:t>
            </a:r>
          </a:p>
        </p:txBody>
      </p:sp>
      <p:sp>
        <p:nvSpPr>
          <p:cNvPr id="16" name="Espace réservé du contenu 2"/>
          <p:cNvSpPr txBox="1">
            <a:spLocks/>
          </p:cNvSpPr>
          <p:nvPr/>
        </p:nvSpPr>
        <p:spPr>
          <a:xfrm>
            <a:off x="5183037" y="3072478"/>
            <a:ext cx="1197634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je</a:t>
            </a:r>
          </a:p>
        </p:txBody>
      </p:sp>
      <p:sp>
        <p:nvSpPr>
          <p:cNvPr id="17" name="Espace réservé du contenu 2"/>
          <p:cNvSpPr txBox="1">
            <a:spLocks/>
          </p:cNvSpPr>
          <p:nvPr/>
        </p:nvSpPr>
        <p:spPr>
          <a:xfrm>
            <a:off x="6204090" y="3110908"/>
            <a:ext cx="1365746" cy="912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pars</a:t>
            </a:r>
          </a:p>
        </p:txBody>
      </p:sp>
      <p:sp>
        <p:nvSpPr>
          <p:cNvPr id="18" name="Espace réservé du contenu 2"/>
          <p:cNvSpPr txBox="1">
            <a:spLocks/>
          </p:cNvSpPr>
          <p:nvPr/>
        </p:nvSpPr>
        <p:spPr>
          <a:xfrm>
            <a:off x="5282960" y="5625395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je </a:t>
            </a:r>
          </a:p>
        </p:txBody>
      </p:sp>
      <p:sp>
        <p:nvSpPr>
          <p:cNvPr id="19" name="Espace réservé du contenu 2"/>
          <p:cNvSpPr txBox="1">
            <a:spLocks/>
          </p:cNvSpPr>
          <p:nvPr/>
        </p:nvSpPr>
        <p:spPr>
          <a:xfrm>
            <a:off x="6380671" y="4391054"/>
            <a:ext cx="2036216" cy="8205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partez</a:t>
            </a:r>
          </a:p>
        </p:txBody>
      </p:sp>
      <p:sp>
        <p:nvSpPr>
          <p:cNvPr id="20" name="Espace réservé du contenu 2"/>
          <p:cNvSpPr txBox="1">
            <a:spLocks/>
          </p:cNvSpPr>
          <p:nvPr/>
        </p:nvSpPr>
        <p:spPr>
          <a:xfrm>
            <a:off x="5106420" y="4355875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vous </a:t>
            </a:r>
          </a:p>
        </p:txBody>
      </p:sp>
      <p:sp>
        <p:nvSpPr>
          <p:cNvPr id="21" name="Espace réservé du contenu 2"/>
          <p:cNvSpPr txBox="1">
            <a:spLocks/>
          </p:cNvSpPr>
          <p:nvPr/>
        </p:nvSpPr>
        <p:spPr>
          <a:xfrm>
            <a:off x="6177383" y="5603104"/>
            <a:ext cx="1466879" cy="8897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pars 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C54762A5-FF08-464D-8527-B17F0246E8F6}"/>
              </a:ext>
            </a:extLst>
          </p:cNvPr>
          <p:cNvSpPr txBox="1">
            <a:spLocks/>
          </p:cNvSpPr>
          <p:nvPr/>
        </p:nvSpPr>
        <p:spPr>
          <a:xfrm>
            <a:off x="8633603" y="1033120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tu 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DD54AEF2-AE44-464A-99E7-BDD5BFA6B92C}"/>
              </a:ext>
            </a:extLst>
          </p:cNvPr>
          <p:cNvSpPr txBox="1">
            <a:spLocks/>
          </p:cNvSpPr>
          <p:nvPr/>
        </p:nvSpPr>
        <p:spPr>
          <a:xfrm>
            <a:off x="9542215" y="1046308"/>
            <a:ext cx="1500684" cy="912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pars 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E6D98CFC-24A7-41AB-AF11-F64A1ABB6AE3}"/>
              </a:ext>
            </a:extLst>
          </p:cNvPr>
          <p:cNvSpPr txBox="1">
            <a:spLocks/>
          </p:cNvSpPr>
          <p:nvPr/>
        </p:nvSpPr>
        <p:spPr>
          <a:xfrm>
            <a:off x="8622799" y="2317025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vous 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ABF1589E-61F5-472B-9D97-46B286E9F56F}"/>
              </a:ext>
            </a:extLst>
          </p:cNvPr>
          <p:cNvSpPr txBox="1">
            <a:spLocks/>
          </p:cNvSpPr>
          <p:nvPr/>
        </p:nvSpPr>
        <p:spPr>
          <a:xfrm>
            <a:off x="9772413" y="3366508"/>
            <a:ext cx="1448632" cy="912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part </a:t>
            </a:r>
          </a:p>
        </p:txBody>
      </p:sp>
      <p:sp>
        <p:nvSpPr>
          <p:cNvPr id="27" name="Espace réservé du contenu 2">
            <a:extLst>
              <a:ext uri="{FF2B5EF4-FFF2-40B4-BE49-F238E27FC236}">
                <a16:creationId xmlns:a16="http://schemas.microsoft.com/office/drawing/2014/main" id="{42809B2F-949C-4506-9770-8E61CAF0694A}"/>
              </a:ext>
            </a:extLst>
          </p:cNvPr>
          <p:cNvSpPr txBox="1">
            <a:spLocks/>
          </p:cNvSpPr>
          <p:nvPr/>
        </p:nvSpPr>
        <p:spPr>
          <a:xfrm>
            <a:off x="8703787" y="3367454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elle </a:t>
            </a:r>
          </a:p>
        </p:txBody>
      </p:sp>
      <p:sp>
        <p:nvSpPr>
          <p:cNvPr id="28" name="Espace réservé du contenu 2">
            <a:extLst>
              <a:ext uri="{FF2B5EF4-FFF2-40B4-BE49-F238E27FC236}">
                <a16:creationId xmlns:a16="http://schemas.microsoft.com/office/drawing/2014/main" id="{509A160E-FC59-4C82-A2AB-7B2E58939050}"/>
              </a:ext>
            </a:extLst>
          </p:cNvPr>
          <p:cNvSpPr txBox="1">
            <a:spLocks/>
          </p:cNvSpPr>
          <p:nvPr/>
        </p:nvSpPr>
        <p:spPr>
          <a:xfrm>
            <a:off x="10000962" y="2335003"/>
            <a:ext cx="1797432" cy="912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partez </a:t>
            </a:r>
          </a:p>
        </p:txBody>
      </p:sp>
      <p:sp>
        <p:nvSpPr>
          <p:cNvPr id="29" name="Espace réservé du contenu 2">
            <a:extLst>
              <a:ext uri="{FF2B5EF4-FFF2-40B4-BE49-F238E27FC236}">
                <a16:creationId xmlns:a16="http://schemas.microsoft.com/office/drawing/2014/main" id="{45581386-55E2-4168-A9A7-0AD72A3A4596}"/>
              </a:ext>
            </a:extLst>
          </p:cNvPr>
          <p:cNvSpPr txBox="1">
            <a:spLocks/>
          </p:cNvSpPr>
          <p:nvPr/>
        </p:nvSpPr>
        <p:spPr>
          <a:xfrm>
            <a:off x="8829144" y="4410206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ils </a:t>
            </a:r>
          </a:p>
        </p:txBody>
      </p:sp>
      <p:sp>
        <p:nvSpPr>
          <p:cNvPr id="30" name="Espace réservé du contenu 2">
            <a:extLst>
              <a:ext uri="{FF2B5EF4-FFF2-40B4-BE49-F238E27FC236}">
                <a16:creationId xmlns:a16="http://schemas.microsoft.com/office/drawing/2014/main" id="{F1D7FAB0-B7F1-4EB1-A664-5989654F1CA8}"/>
              </a:ext>
            </a:extLst>
          </p:cNvPr>
          <p:cNvSpPr txBox="1">
            <a:spLocks/>
          </p:cNvSpPr>
          <p:nvPr/>
        </p:nvSpPr>
        <p:spPr>
          <a:xfrm>
            <a:off x="9691138" y="4522214"/>
            <a:ext cx="2009762" cy="98153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partent </a:t>
            </a:r>
          </a:p>
        </p:txBody>
      </p:sp>
      <p:sp>
        <p:nvSpPr>
          <p:cNvPr id="31" name="Espace réservé du contenu 2">
            <a:extLst>
              <a:ext uri="{FF2B5EF4-FFF2-40B4-BE49-F238E27FC236}">
                <a16:creationId xmlns:a16="http://schemas.microsoft.com/office/drawing/2014/main" id="{E4D7B5FF-AAEC-4272-BF0A-9B448F44B18C}"/>
              </a:ext>
            </a:extLst>
          </p:cNvPr>
          <p:cNvSpPr txBox="1">
            <a:spLocks/>
          </p:cNvSpPr>
          <p:nvPr/>
        </p:nvSpPr>
        <p:spPr>
          <a:xfrm>
            <a:off x="8829143" y="5409224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nous </a:t>
            </a:r>
          </a:p>
        </p:txBody>
      </p:sp>
      <p:sp>
        <p:nvSpPr>
          <p:cNvPr id="32" name="Espace réservé du contenu 2">
            <a:extLst>
              <a:ext uri="{FF2B5EF4-FFF2-40B4-BE49-F238E27FC236}">
                <a16:creationId xmlns:a16="http://schemas.microsoft.com/office/drawing/2014/main" id="{96568CC5-119A-497A-9424-BCB42732E1B9}"/>
              </a:ext>
            </a:extLst>
          </p:cNvPr>
          <p:cNvSpPr txBox="1">
            <a:spLocks/>
          </p:cNvSpPr>
          <p:nvPr/>
        </p:nvSpPr>
        <p:spPr>
          <a:xfrm>
            <a:off x="10025744" y="5320926"/>
            <a:ext cx="2009762" cy="98153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partons </a:t>
            </a:r>
          </a:p>
        </p:txBody>
      </p:sp>
    </p:spTree>
    <p:extLst>
      <p:ext uri="{BB962C8B-B14F-4D97-AF65-F5344CB8AC3E}">
        <p14:creationId xmlns:p14="http://schemas.microsoft.com/office/powerpoint/2010/main" val="1272299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/>
              <a:t>Entrainement rapidité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197634" cy="8313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800" dirty="0"/>
              <a:t>je</a:t>
            </a: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>
          <a:xfrm>
            <a:off x="6004107" y="678792"/>
            <a:ext cx="1780325" cy="83131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4800" dirty="0"/>
              <a:t>savoir</a:t>
            </a:r>
          </a:p>
        </p:txBody>
      </p:sp>
      <p:sp>
        <p:nvSpPr>
          <p:cNvPr id="5" name="Espace réservé du contenu 2"/>
          <p:cNvSpPr txBox="1">
            <a:spLocks/>
          </p:cNvSpPr>
          <p:nvPr/>
        </p:nvSpPr>
        <p:spPr>
          <a:xfrm>
            <a:off x="1961792" y="1807744"/>
            <a:ext cx="1456425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sais</a:t>
            </a:r>
          </a:p>
        </p:txBody>
      </p:sp>
      <p:sp>
        <p:nvSpPr>
          <p:cNvPr id="6" name="Espace réservé du contenu 2"/>
          <p:cNvSpPr txBox="1">
            <a:spLocks/>
          </p:cNvSpPr>
          <p:nvPr/>
        </p:nvSpPr>
        <p:spPr>
          <a:xfrm>
            <a:off x="838200" y="2791139"/>
            <a:ext cx="1456426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nous</a:t>
            </a:r>
          </a:p>
        </p:txBody>
      </p:sp>
      <p:sp>
        <p:nvSpPr>
          <p:cNvPr id="7" name="Espace réservé du contenu 2"/>
          <p:cNvSpPr txBox="1">
            <a:spLocks/>
          </p:cNvSpPr>
          <p:nvPr/>
        </p:nvSpPr>
        <p:spPr>
          <a:xfrm>
            <a:off x="2364811" y="2791138"/>
            <a:ext cx="2231251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savons</a:t>
            </a:r>
          </a:p>
        </p:txBody>
      </p:sp>
      <p:sp>
        <p:nvSpPr>
          <p:cNvPr id="8" name="Espace réservé du contenu 2"/>
          <p:cNvSpPr txBox="1">
            <a:spLocks/>
          </p:cNvSpPr>
          <p:nvPr/>
        </p:nvSpPr>
        <p:spPr>
          <a:xfrm>
            <a:off x="838200" y="3751845"/>
            <a:ext cx="1197634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je</a:t>
            </a:r>
          </a:p>
        </p:txBody>
      </p:sp>
      <p:sp>
        <p:nvSpPr>
          <p:cNvPr id="9" name="Espace réservé du contenu 2"/>
          <p:cNvSpPr txBox="1">
            <a:spLocks/>
          </p:cNvSpPr>
          <p:nvPr/>
        </p:nvSpPr>
        <p:spPr>
          <a:xfrm>
            <a:off x="1832395" y="3751845"/>
            <a:ext cx="1477690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sais</a:t>
            </a:r>
          </a:p>
        </p:txBody>
      </p:sp>
      <p:sp>
        <p:nvSpPr>
          <p:cNvPr id="10" name="Espace réservé du contenu 2"/>
          <p:cNvSpPr txBox="1">
            <a:spLocks/>
          </p:cNvSpPr>
          <p:nvPr/>
        </p:nvSpPr>
        <p:spPr>
          <a:xfrm>
            <a:off x="857601" y="4694704"/>
            <a:ext cx="1197634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ils</a:t>
            </a:r>
          </a:p>
        </p:txBody>
      </p:sp>
      <p:sp>
        <p:nvSpPr>
          <p:cNvPr id="11" name="Espace réservé du contenu 2"/>
          <p:cNvSpPr txBox="1">
            <a:spLocks/>
          </p:cNvSpPr>
          <p:nvPr/>
        </p:nvSpPr>
        <p:spPr>
          <a:xfrm>
            <a:off x="2083270" y="4660003"/>
            <a:ext cx="2113207" cy="7544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savent</a:t>
            </a:r>
          </a:p>
        </p:txBody>
      </p:sp>
      <p:sp>
        <p:nvSpPr>
          <p:cNvPr id="12" name="Espace réservé du contenu 2"/>
          <p:cNvSpPr txBox="1">
            <a:spLocks/>
          </p:cNvSpPr>
          <p:nvPr/>
        </p:nvSpPr>
        <p:spPr>
          <a:xfrm>
            <a:off x="816216" y="5627283"/>
            <a:ext cx="1197634" cy="831311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nous</a:t>
            </a:r>
          </a:p>
        </p:txBody>
      </p:sp>
      <p:sp>
        <p:nvSpPr>
          <p:cNvPr id="13" name="Espace réservé du contenu 2"/>
          <p:cNvSpPr txBox="1">
            <a:spLocks/>
          </p:cNvSpPr>
          <p:nvPr/>
        </p:nvSpPr>
        <p:spPr>
          <a:xfrm>
            <a:off x="2236735" y="5620710"/>
            <a:ext cx="1858881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savons</a:t>
            </a:r>
          </a:p>
        </p:txBody>
      </p:sp>
      <p:sp>
        <p:nvSpPr>
          <p:cNvPr id="14" name="Espace réservé du contenu 2"/>
          <p:cNvSpPr txBox="1">
            <a:spLocks/>
          </p:cNvSpPr>
          <p:nvPr/>
        </p:nvSpPr>
        <p:spPr>
          <a:xfrm>
            <a:off x="5054720" y="1926020"/>
            <a:ext cx="1197634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on</a:t>
            </a:r>
          </a:p>
        </p:txBody>
      </p:sp>
      <p:sp>
        <p:nvSpPr>
          <p:cNvPr id="15" name="Espace réservé du contenu 2"/>
          <p:cNvSpPr txBox="1">
            <a:spLocks/>
          </p:cNvSpPr>
          <p:nvPr/>
        </p:nvSpPr>
        <p:spPr>
          <a:xfrm>
            <a:off x="6317552" y="1926020"/>
            <a:ext cx="1343603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sait</a:t>
            </a:r>
          </a:p>
        </p:txBody>
      </p:sp>
      <p:sp>
        <p:nvSpPr>
          <p:cNvPr id="16" name="Espace réservé du contenu 2"/>
          <p:cNvSpPr txBox="1">
            <a:spLocks/>
          </p:cNvSpPr>
          <p:nvPr/>
        </p:nvSpPr>
        <p:spPr>
          <a:xfrm>
            <a:off x="5183037" y="3072478"/>
            <a:ext cx="1197634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tu</a:t>
            </a:r>
          </a:p>
        </p:txBody>
      </p:sp>
      <p:sp>
        <p:nvSpPr>
          <p:cNvPr id="17" name="Espace réservé du contenu 2"/>
          <p:cNvSpPr txBox="1">
            <a:spLocks/>
          </p:cNvSpPr>
          <p:nvPr/>
        </p:nvSpPr>
        <p:spPr>
          <a:xfrm>
            <a:off x="6144542" y="3084528"/>
            <a:ext cx="1433763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sais</a:t>
            </a:r>
          </a:p>
        </p:txBody>
      </p:sp>
      <p:sp>
        <p:nvSpPr>
          <p:cNvPr id="18" name="Espace réservé du contenu 2"/>
          <p:cNvSpPr txBox="1">
            <a:spLocks/>
          </p:cNvSpPr>
          <p:nvPr/>
        </p:nvSpPr>
        <p:spPr>
          <a:xfrm>
            <a:off x="5282960" y="5625395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tu </a:t>
            </a:r>
          </a:p>
        </p:txBody>
      </p:sp>
      <p:sp>
        <p:nvSpPr>
          <p:cNvPr id="19" name="Espace réservé du contenu 2"/>
          <p:cNvSpPr txBox="1">
            <a:spLocks/>
          </p:cNvSpPr>
          <p:nvPr/>
        </p:nvSpPr>
        <p:spPr>
          <a:xfrm>
            <a:off x="6380671" y="4339621"/>
            <a:ext cx="1985514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savez</a:t>
            </a:r>
          </a:p>
        </p:txBody>
      </p:sp>
      <p:sp>
        <p:nvSpPr>
          <p:cNvPr id="20" name="Espace réservé du contenu 2"/>
          <p:cNvSpPr txBox="1">
            <a:spLocks/>
          </p:cNvSpPr>
          <p:nvPr/>
        </p:nvSpPr>
        <p:spPr>
          <a:xfrm>
            <a:off x="5106420" y="4355875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vous </a:t>
            </a:r>
          </a:p>
        </p:txBody>
      </p:sp>
      <p:sp>
        <p:nvSpPr>
          <p:cNvPr id="21" name="Espace réservé du contenu 2"/>
          <p:cNvSpPr txBox="1">
            <a:spLocks/>
          </p:cNvSpPr>
          <p:nvPr/>
        </p:nvSpPr>
        <p:spPr>
          <a:xfrm>
            <a:off x="6124712" y="5620710"/>
            <a:ext cx="1536443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sais 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C54762A5-FF08-464D-8527-B17F0246E8F6}"/>
              </a:ext>
            </a:extLst>
          </p:cNvPr>
          <p:cNvSpPr txBox="1">
            <a:spLocks/>
          </p:cNvSpPr>
          <p:nvPr/>
        </p:nvSpPr>
        <p:spPr>
          <a:xfrm>
            <a:off x="8633603" y="1033120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elle 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DD54AEF2-AE44-464A-99E7-BDD5BFA6B92C}"/>
              </a:ext>
            </a:extLst>
          </p:cNvPr>
          <p:cNvSpPr txBox="1">
            <a:spLocks/>
          </p:cNvSpPr>
          <p:nvPr/>
        </p:nvSpPr>
        <p:spPr>
          <a:xfrm>
            <a:off x="9746421" y="1033120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sait 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E6D98CFC-24A7-41AB-AF11-F64A1ABB6AE3}"/>
              </a:ext>
            </a:extLst>
          </p:cNvPr>
          <p:cNvSpPr txBox="1">
            <a:spLocks/>
          </p:cNvSpPr>
          <p:nvPr/>
        </p:nvSpPr>
        <p:spPr>
          <a:xfrm>
            <a:off x="8631447" y="2042613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vous 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ABF1589E-61F5-472B-9D97-46B286E9F56F}"/>
              </a:ext>
            </a:extLst>
          </p:cNvPr>
          <p:cNvSpPr txBox="1">
            <a:spLocks/>
          </p:cNvSpPr>
          <p:nvPr/>
        </p:nvSpPr>
        <p:spPr>
          <a:xfrm>
            <a:off x="9659959" y="3092187"/>
            <a:ext cx="1949985" cy="912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savent </a:t>
            </a:r>
          </a:p>
        </p:txBody>
      </p:sp>
      <p:sp>
        <p:nvSpPr>
          <p:cNvPr id="27" name="Espace réservé du contenu 2">
            <a:extLst>
              <a:ext uri="{FF2B5EF4-FFF2-40B4-BE49-F238E27FC236}">
                <a16:creationId xmlns:a16="http://schemas.microsoft.com/office/drawing/2014/main" id="{42809B2F-949C-4506-9770-8E61CAF0694A}"/>
              </a:ext>
            </a:extLst>
          </p:cNvPr>
          <p:cNvSpPr txBox="1">
            <a:spLocks/>
          </p:cNvSpPr>
          <p:nvPr/>
        </p:nvSpPr>
        <p:spPr>
          <a:xfrm>
            <a:off x="8466836" y="3132060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elles </a:t>
            </a:r>
          </a:p>
        </p:txBody>
      </p:sp>
      <p:sp>
        <p:nvSpPr>
          <p:cNvPr id="28" name="Espace réservé du contenu 2">
            <a:extLst>
              <a:ext uri="{FF2B5EF4-FFF2-40B4-BE49-F238E27FC236}">
                <a16:creationId xmlns:a16="http://schemas.microsoft.com/office/drawing/2014/main" id="{509A160E-FC59-4C82-A2AB-7B2E58939050}"/>
              </a:ext>
            </a:extLst>
          </p:cNvPr>
          <p:cNvSpPr txBox="1">
            <a:spLocks/>
          </p:cNvSpPr>
          <p:nvPr/>
        </p:nvSpPr>
        <p:spPr>
          <a:xfrm>
            <a:off x="9969334" y="2098157"/>
            <a:ext cx="1705306" cy="912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savez </a:t>
            </a:r>
          </a:p>
        </p:txBody>
      </p:sp>
      <p:sp>
        <p:nvSpPr>
          <p:cNvPr id="29" name="Espace réservé du contenu 2">
            <a:extLst>
              <a:ext uri="{FF2B5EF4-FFF2-40B4-BE49-F238E27FC236}">
                <a16:creationId xmlns:a16="http://schemas.microsoft.com/office/drawing/2014/main" id="{45581386-55E2-4168-A9A7-0AD72A3A4596}"/>
              </a:ext>
            </a:extLst>
          </p:cNvPr>
          <p:cNvSpPr txBox="1">
            <a:spLocks/>
          </p:cNvSpPr>
          <p:nvPr/>
        </p:nvSpPr>
        <p:spPr>
          <a:xfrm>
            <a:off x="8835162" y="4141553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il </a:t>
            </a:r>
          </a:p>
        </p:txBody>
      </p:sp>
      <p:sp>
        <p:nvSpPr>
          <p:cNvPr id="30" name="Espace réservé du contenu 2">
            <a:extLst>
              <a:ext uri="{FF2B5EF4-FFF2-40B4-BE49-F238E27FC236}">
                <a16:creationId xmlns:a16="http://schemas.microsoft.com/office/drawing/2014/main" id="{F1D7FAB0-B7F1-4EB1-A664-5989654F1CA8}"/>
              </a:ext>
            </a:extLst>
          </p:cNvPr>
          <p:cNvSpPr txBox="1">
            <a:spLocks/>
          </p:cNvSpPr>
          <p:nvPr/>
        </p:nvSpPr>
        <p:spPr>
          <a:xfrm>
            <a:off x="9610687" y="4129778"/>
            <a:ext cx="1551051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sait </a:t>
            </a:r>
          </a:p>
        </p:txBody>
      </p:sp>
      <p:sp>
        <p:nvSpPr>
          <p:cNvPr id="31" name="Espace réservé du contenu 2">
            <a:extLst>
              <a:ext uri="{FF2B5EF4-FFF2-40B4-BE49-F238E27FC236}">
                <a16:creationId xmlns:a16="http://schemas.microsoft.com/office/drawing/2014/main" id="{813FF70F-FA23-43FA-B5F6-E84541196986}"/>
              </a:ext>
            </a:extLst>
          </p:cNvPr>
          <p:cNvSpPr txBox="1">
            <a:spLocks/>
          </p:cNvSpPr>
          <p:nvPr/>
        </p:nvSpPr>
        <p:spPr>
          <a:xfrm>
            <a:off x="8829145" y="5334685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je </a:t>
            </a:r>
          </a:p>
        </p:txBody>
      </p:sp>
      <p:sp>
        <p:nvSpPr>
          <p:cNvPr id="32" name="Espace réservé du contenu 2">
            <a:extLst>
              <a:ext uri="{FF2B5EF4-FFF2-40B4-BE49-F238E27FC236}">
                <a16:creationId xmlns:a16="http://schemas.microsoft.com/office/drawing/2014/main" id="{3F1B7DAC-6CA5-4A7C-ABCB-289CE3B562B0}"/>
              </a:ext>
            </a:extLst>
          </p:cNvPr>
          <p:cNvSpPr txBox="1">
            <a:spLocks/>
          </p:cNvSpPr>
          <p:nvPr/>
        </p:nvSpPr>
        <p:spPr>
          <a:xfrm>
            <a:off x="9668392" y="5334685"/>
            <a:ext cx="1551051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sais </a:t>
            </a:r>
          </a:p>
        </p:txBody>
      </p:sp>
    </p:spTree>
    <p:extLst>
      <p:ext uri="{BB962C8B-B14F-4D97-AF65-F5344CB8AC3E}">
        <p14:creationId xmlns:p14="http://schemas.microsoft.com/office/powerpoint/2010/main" val="111912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/>
              <a:t>Entrainement rapidité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197634" cy="8313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800" dirty="0"/>
              <a:t>je</a:t>
            </a: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>
          <a:xfrm>
            <a:off x="6004107" y="678792"/>
            <a:ext cx="1780325" cy="831311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4800" dirty="0"/>
              <a:t>mettre</a:t>
            </a:r>
          </a:p>
        </p:txBody>
      </p:sp>
      <p:sp>
        <p:nvSpPr>
          <p:cNvPr id="5" name="Espace réservé du contenu 2"/>
          <p:cNvSpPr txBox="1">
            <a:spLocks/>
          </p:cNvSpPr>
          <p:nvPr/>
        </p:nvSpPr>
        <p:spPr>
          <a:xfrm>
            <a:off x="1961792" y="1807744"/>
            <a:ext cx="1456425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mets</a:t>
            </a:r>
          </a:p>
        </p:txBody>
      </p:sp>
      <p:sp>
        <p:nvSpPr>
          <p:cNvPr id="6" name="Espace réservé du contenu 2"/>
          <p:cNvSpPr txBox="1">
            <a:spLocks/>
          </p:cNvSpPr>
          <p:nvPr/>
        </p:nvSpPr>
        <p:spPr>
          <a:xfrm>
            <a:off x="838200" y="2791139"/>
            <a:ext cx="1456426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nous</a:t>
            </a:r>
          </a:p>
        </p:txBody>
      </p:sp>
      <p:sp>
        <p:nvSpPr>
          <p:cNvPr id="7" name="Espace réservé du contenu 2"/>
          <p:cNvSpPr txBox="1">
            <a:spLocks/>
          </p:cNvSpPr>
          <p:nvPr/>
        </p:nvSpPr>
        <p:spPr>
          <a:xfrm>
            <a:off x="2364811" y="2791138"/>
            <a:ext cx="2231251" cy="83131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mettons</a:t>
            </a:r>
          </a:p>
        </p:txBody>
      </p:sp>
      <p:sp>
        <p:nvSpPr>
          <p:cNvPr id="8" name="Espace réservé du contenu 2"/>
          <p:cNvSpPr txBox="1">
            <a:spLocks/>
          </p:cNvSpPr>
          <p:nvPr/>
        </p:nvSpPr>
        <p:spPr>
          <a:xfrm>
            <a:off x="838200" y="3751845"/>
            <a:ext cx="1197634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je</a:t>
            </a:r>
          </a:p>
        </p:txBody>
      </p:sp>
      <p:sp>
        <p:nvSpPr>
          <p:cNvPr id="9" name="Espace réservé du contenu 2"/>
          <p:cNvSpPr txBox="1">
            <a:spLocks/>
          </p:cNvSpPr>
          <p:nvPr/>
        </p:nvSpPr>
        <p:spPr>
          <a:xfrm>
            <a:off x="1832395" y="3751845"/>
            <a:ext cx="1477690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mets</a:t>
            </a:r>
          </a:p>
        </p:txBody>
      </p:sp>
      <p:sp>
        <p:nvSpPr>
          <p:cNvPr id="10" name="Espace réservé du contenu 2"/>
          <p:cNvSpPr txBox="1">
            <a:spLocks/>
          </p:cNvSpPr>
          <p:nvPr/>
        </p:nvSpPr>
        <p:spPr>
          <a:xfrm>
            <a:off x="857601" y="4694704"/>
            <a:ext cx="1197634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ils</a:t>
            </a:r>
          </a:p>
        </p:txBody>
      </p:sp>
      <p:sp>
        <p:nvSpPr>
          <p:cNvPr id="11" name="Espace réservé du contenu 2"/>
          <p:cNvSpPr txBox="1">
            <a:spLocks/>
          </p:cNvSpPr>
          <p:nvPr/>
        </p:nvSpPr>
        <p:spPr>
          <a:xfrm>
            <a:off x="2083270" y="4660003"/>
            <a:ext cx="2113207" cy="75446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mettent</a:t>
            </a:r>
          </a:p>
        </p:txBody>
      </p:sp>
      <p:sp>
        <p:nvSpPr>
          <p:cNvPr id="12" name="Espace réservé du contenu 2"/>
          <p:cNvSpPr txBox="1">
            <a:spLocks/>
          </p:cNvSpPr>
          <p:nvPr/>
        </p:nvSpPr>
        <p:spPr>
          <a:xfrm>
            <a:off x="816216" y="5627283"/>
            <a:ext cx="1197634" cy="831311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nous</a:t>
            </a:r>
          </a:p>
        </p:txBody>
      </p:sp>
      <p:sp>
        <p:nvSpPr>
          <p:cNvPr id="13" name="Espace réservé du contenu 2"/>
          <p:cNvSpPr txBox="1">
            <a:spLocks/>
          </p:cNvSpPr>
          <p:nvPr/>
        </p:nvSpPr>
        <p:spPr>
          <a:xfrm>
            <a:off x="2236735" y="5620710"/>
            <a:ext cx="1858881" cy="831311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mettons</a:t>
            </a:r>
          </a:p>
        </p:txBody>
      </p:sp>
      <p:sp>
        <p:nvSpPr>
          <p:cNvPr id="14" name="Espace réservé du contenu 2"/>
          <p:cNvSpPr txBox="1">
            <a:spLocks/>
          </p:cNvSpPr>
          <p:nvPr/>
        </p:nvSpPr>
        <p:spPr>
          <a:xfrm>
            <a:off x="5054720" y="1926020"/>
            <a:ext cx="1197634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on</a:t>
            </a:r>
          </a:p>
        </p:txBody>
      </p:sp>
      <p:sp>
        <p:nvSpPr>
          <p:cNvPr id="15" name="Espace réservé du contenu 2"/>
          <p:cNvSpPr txBox="1">
            <a:spLocks/>
          </p:cNvSpPr>
          <p:nvPr/>
        </p:nvSpPr>
        <p:spPr>
          <a:xfrm>
            <a:off x="6317552" y="1926020"/>
            <a:ext cx="1343603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met</a:t>
            </a:r>
          </a:p>
        </p:txBody>
      </p:sp>
      <p:sp>
        <p:nvSpPr>
          <p:cNvPr id="16" name="Espace réservé du contenu 2"/>
          <p:cNvSpPr txBox="1">
            <a:spLocks/>
          </p:cNvSpPr>
          <p:nvPr/>
        </p:nvSpPr>
        <p:spPr>
          <a:xfrm>
            <a:off x="5183037" y="3072478"/>
            <a:ext cx="1197634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tu</a:t>
            </a:r>
          </a:p>
        </p:txBody>
      </p:sp>
      <p:sp>
        <p:nvSpPr>
          <p:cNvPr id="17" name="Espace réservé du contenu 2"/>
          <p:cNvSpPr txBox="1">
            <a:spLocks/>
          </p:cNvSpPr>
          <p:nvPr/>
        </p:nvSpPr>
        <p:spPr>
          <a:xfrm>
            <a:off x="6144542" y="3084528"/>
            <a:ext cx="1433763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mets</a:t>
            </a:r>
          </a:p>
        </p:txBody>
      </p:sp>
      <p:sp>
        <p:nvSpPr>
          <p:cNvPr id="18" name="Espace réservé du contenu 2"/>
          <p:cNvSpPr txBox="1">
            <a:spLocks/>
          </p:cNvSpPr>
          <p:nvPr/>
        </p:nvSpPr>
        <p:spPr>
          <a:xfrm>
            <a:off x="5282960" y="5625395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tu </a:t>
            </a:r>
          </a:p>
        </p:txBody>
      </p:sp>
      <p:sp>
        <p:nvSpPr>
          <p:cNvPr id="19" name="Espace réservé du contenu 2"/>
          <p:cNvSpPr txBox="1">
            <a:spLocks/>
          </p:cNvSpPr>
          <p:nvPr/>
        </p:nvSpPr>
        <p:spPr>
          <a:xfrm>
            <a:off x="6380671" y="4339621"/>
            <a:ext cx="1985514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mettez</a:t>
            </a:r>
          </a:p>
        </p:txBody>
      </p:sp>
      <p:sp>
        <p:nvSpPr>
          <p:cNvPr id="20" name="Espace réservé du contenu 2"/>
          <p:cNvSpPr txBox="1">
            <a:spLocks/>
          </p:cNvSpPr>
          <p:nvPr/>
        </p:nvSpPr>
        <p:spPr>
          <a:xfrm>
            <a:off x="5106420" y="4355875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vous </a:t>
            </a:r>
          </a:p>
        </p:txBody>
      </p:sp>
      <p:sp>
        <p:nvSpPr>
          <p:cNvPr id="21" name="Espace réservé du contenu 2"/>
          <p:cNvSpPr txBox="1">
            <a:spLocks/>
          </p:cNvSpPr>
          <p:nvPr/>
        </p:nvSpPr>
        <p:spPr>
          <a:xfrm>
            <a:off x="6124712" y="5620710"/>
            <a:ext cx="1536443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mets 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C54762A5-FF08-464D-8527-B17F0246E8F6}"/>
              </a:ext>
            </a:extLst>
          </p:cNvPr>
          <p:cNvSpPr txBox="1">
            <a:spLocks/>
          </p:cNvSpPr>
          <p:nvPr/>
        </p:nvSpPr>
        <p:spPr>
          <a:xfrm>
            <a:off x="8633603" y="1033120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elle 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DD54AEF2-AE44-464A-99E7-BDD5BFA6B92C}"/>
              </a:ext>
            </a:extLst>
          </p:cNvPr>
          <p:cNvSpPr txBox="1">
            <a:spLocks/>
          </p:cNvSpPr>
          <p:nvPr/>
        </p:nvSpPr>
        <p:spPr>
          <a:xfrm>
            <a:off x="9746421" y="1033120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met 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E6D98CFC-24A7-41AB-AF11-F64A1ABB6AE3}"/>
              </a:ext>
            </a:extLst>
          </p:cNvPr>
          <p:cNvSpPr txBox="1">
            <a:spLocks/>
          </p:cNvSpPr>
          <p:nvPr/>
        </p:nvSpPr>
        <p:spPr>
          <a:xfrm>
            <a:off x="8631447" y="2042613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vous 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ABF1589E-61F5-472B-9D97-46B286E9F56F}"/>
              </a:ext>
            </a:extLst>
          </p:cNvPr>
          <p:cNvSpPr txBox="1">
            <a:spLocks/>
          </p:cNvSpPr>
          <p:nvPr/>
        </p:nvSpPr>
        <p:spPr>
          <a:xfrm>
            <a:off x="9659959" y="3092187"/>
            <a:ext cx="1949985" cy="91227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mettent </a:t>
            </a:r>
          </a:p>
        </p:txBody>
      </p:sp>
      <p:sp>
        <p:nvSpPr>
          <p:cNvPr id="27" name="Espace réservé du contenu 2">
            <a:extLst>
              <a:ext uri="{FF2B5EF4-FFF2-40B4-BE49-F238E27FC236}">
                <a16:creationId xmlns:a16="http://schemas.microsoft.com/office/drawing/2014/main" id="{42809B2F-949C-4506-9770-8E61CAF0694A}"/>
              </a:ext>
            </a:extLst>
          </p:cNvPr>
          <p:cNvSpPr txBox="1">
            <a:spLocks/>
          </p:cNvSpPr>
          <p:nvPr/>
        </p:nvSpPr>
        <p:spPr>
          <a:xfrm>
            <a:off x="8466836" y="3132060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elles </a:t>
            </a:r>
          </a:p>
        </p:txBody>
      </p:sp>
      <p:sp>
        <p:nvSpPr>
          <p:cNvPr id="28" name="Espace réservé du contenu 2">
            <a:extLst>
              <a:ext uri="{FF2B5EF4-FFF2-40B4-BE49-F238E27FC236}">
                <a16:creationId xmlns:a16="http://schemas.microsoft.com/office/drawing/2014/main" id="{509A160E-FC59-4C82-A2AB-7B2E58939050}"/>
              </a:ext>
            </a:extLst>
          </p:cNvPr>
          <p:cNvSpPr txBox="1">
            <a:spLocks/>
          </p:cNvSpPr>
          <p:nvPr/>
        </p:nvSpPr>
        <p:spPr>
          <a:xfrm>
            <a:off x="9969334" y="2098157"/>
            <a:ext cx="1705306" cy="91227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mettez </a:t>
            </a:r>
          </a:p>
        </p:txBody>
      </p:sp>
      <p:sp>
        <p:nvSpPr>
          <p:cNvPr id="29" name="Espace réservé du contenu 2">
            <a:extLst>
              <a:ext uri="{FF2B5EF4-FFF2-40B4-BE49-F238E27FC236}">
                <a16:creationId xmlns:a16="http://schemas.microsoft.com/office/drawing/2014/main" id="{45581386-55E2-4168-A9A7-0AD72A3A4596}"/>
              </a:ext>
            </a:extLst>
          </p:cNvPr>
          <p:cNvSpPr txBox="1">
            <a:spLocks/>
          </p:cNvSpPr>
          <p:nvPr/>
        </p:nvSpPr>
        <p:spPr>
          <a:xfrm>
            <a:off x="8835162" y="4141553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il </a:t>
            </a:r>
          </a:p>
        </p:txBody>
      </p:sp>
      <p:sp>
        <p:nvSpPr>
          <p:cNvPr id="30" name="Espace réservé du contenu 2">
            <a:extLst>
              <a:ext uri="{FF2B5EF4-FFF2-40B4-BE49-F238E27FC236}">
                <a16:creationId xmlns:a16="http://schemas.microsoft.com/office/drawing/2014/main" id="{F1D7FAB0-B7F1-4EB1-A664-5989654F1CA8}"/>
              </a:ext>
            </a:extLst>
          </p:cNvPr>
          <p:cNvSpPr txBox="1">
            <a:spLocks/>
          </p:cNvSpPr>
          <p:nvPr/>
        </p:nvSpPr>
        <p:spPr>
          <a:xfrm>
            <a:off x="9610687" y="4129778"/>
            <a:ext cx="1551051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met </a:t>
            </a:r>
          </a:p>
        </p:txBody>
      </p:sp>
      <p:sp>
        <p:nvSpPr>
          <p:cNvPr id="31" name="Espace réservé du contenu 2">
            <a:extLst>
              <a:ext uri="{FF2B5EF4-FFF2-40B4-BE49-F238E27FC236}">
                <a16:creationId xmlns:a16="http://schemas.microsoft.com/office/drawing/2014/main" id="{813FF70F-FA23-43FA-B5F6-E84541196986}"/>
              </a:ext>
            </a:extLst>
          </p:cNvPr>
          <p:cNvSpPr txBox="1">
            <a:spLocks/>
          </p:cNvSpPr>
          <p:nvPr/>
        </p:nvSpPr>
        <p:spPr>
          <a:xfrm>
            <a:off x="8829145" y="5334685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je </a:t>
            </a:r>
          </a:p>
        </p:txBody>
      </p:sp>
      <p:sp>
        <p:nvSpPr>
          <p:cNvPr id="32" name="Espace réservé du contenu 2">
            <a:extLst>
              <a:ext uri="{FF2B5EF4-FFF2-40B4-BE49-F238E27FC236}">
                <a16:creationId xmlns:a16="http://schemas.microsoft.com/office/drawing/2014/main" id="{3F1B7DAC-6CA5-4A7C-ABCB-289CE3B562B0}"/>
              </a:ext>
            </a:extLst>
          </p:cNvPr>
          <p:cNvSpPr txBox="1">
            <a:spLocks/>
          </p:cNvSpPr>
          <p:nvPr/>
        </p:nvSpPr>
        <p:spPr>
          <a:xfrm>
            <a:off x="9668392" y="5334685"/>
            <a:ext cx="1551051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mets </a:t>
            </a:r>
          </a:p>
        </p:txBody>
      </p:sp>
    </p:spTree>
    <p:extLst>
      <p:ext uri="{BB962C8B-B14F-4D97-AF65-F5344CB8AC3E}">
        <p14:creationId xmlns:p14="http://schemas.microsoft.com/office/powerpoint/2010/main" val="1303259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7115EAA9-03A8-49AA-AAD6-0C637092BB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4467" y="1279335"/>
            <a:ext cx="8127037" cy="2315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602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3A0A4842-1731-4366-BB92-F1E82311FF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4260" y="804808"/>
            <a:ext cx="7270429" cy="324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822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233A694F-C28B-43B1-87C7-7492129D9C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5367" y="815010"/>
            <a:ext cx="7614896" cy="2871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08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802B70-5032-4875-9A99-FDBD9549AF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Exercice de rappel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AC1B4CF-BC19-4EF6-8B4B-C4F8AC89BF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Je vous dicte les mots de la semaine.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FE813EF-3129-4CB1-BFF8-5555FD2A45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3397335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AEEB2E25-F93F-4EEE-B834-A61F7205C8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3466" y="455979"/>
            <a:ext cx="6347554" cy="3679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565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925E731-7A66-44CA-B0D0-8EA10C6701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Je vous lis la suite de l’histoire.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99E0312-C9CD-4ECD-8646-1E64A8411D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62A9D76-7993-42C9-B103-1C466394B5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196674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6151E-5B50-44B7-8948-E5EC6B2A81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Bilan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0596420-1370-4961-9EA7-E626A84AA5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4813" y="1505350"/>
            <a:ext cx="10515600" cy="788882"/>
          </a:xfrm>
        </p:spPr>
        <p:txBody>
          <a:bodyPr/>
          <a:lstStyle/>
          <a:p>
            <a:r>
              <a:rPr lang="fr-FR" dirty="0"/>
              <a:t>Qu’avons-nous appris ?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084306E-5AD1-4B9C-8284-2651BE7E4C8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6930" y="1304135"/>
            <a:ext cx="390210" cy="656427"/>
          </a:xfrm>
          <a:prstGeom prst="rect">
            <a:avLst/>
          </a:prstGeom>
        </p:spPr>
      </p:pic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4C577B58-FC40-40B1-AA80-752BDA1802BA}"/>
              </a:ext>
            </a:extLst>
          </p:cNvPr>
          <p:cNvSpPr txBox="1">
            <a:spLocks/>
          </p:cNvSpPr>
          <p:nvPr/>
        </p:nvSpPr>
        <p:spPr>
          <a:xfrm>
            <a:off x="338667" y="2519680"/>
            <a:ext cx="11507893" cy="37727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60000"/>
              </a:lnSpc>
            </a:pPr>
            <a:endParaRPr lang="fr-FR" sz="3200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DF05E6D9-ABE4-4A5E-A8A1-EC01869A3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1468997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1E61A0-2490-4183-822F-9E9FCC12E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prochaine fois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4F4DA87-D3F0-4047-A099-D4D353E281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86" y="2242079"/>
            <a:ext cx="10515600" cy="237384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relirons le texte.</a:t>
            </a:r>
          </a:p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Et nous travaillerons en conjugaison.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33EB82D-8301-4D1D-A4BC-C94D5834F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46BE2A-6A8D-48F2-B9AD-2B3912DC322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2150" y="470429"/>
            <a:ext cx="177165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65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692713-694F-455D-B898-645DE92D8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Devoirs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300D477-FC8F-4B00-8EF2-2535664DC2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47473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Relire le texte à haute voix.</a:t>
            </a:r>
          </a:p>
          <a:p>
            <a:pPr>
              <a:lnSpc>
                <a:spcPct val="150000"/>
              </a:lnSpc>
            </a:pPr>
            <a:r>
              <a:rPr lang="fr-FR" sz="3600" dirty="0"/>
              <a:t>Copier les mots de vocabulaire.</a:t>
            </a:r>
          </a:p>
          <a:p>
            <a:pPr marL="0" indent="0">
              <a:lnSpc>
                <a:spcPct val="150000"/>
              </a:lnSpc>
              <a:buNone/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E9E74B0-A8A0-4461-802E-B0BDA1CC94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E0303FA-F7A4-4380-B965-7009C54F9F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1124" y="666196"/>
            <a:ext cx="1761897" cy="176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64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24459" y="914982"/>
            <a:ext cx="2701566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meurtre 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2298625" cy="90892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aventure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970986" y="1282962"/>
            <a:ext cx="2403653" cy="911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endosser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magistral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048528" y="2493831"/>
            <a:ext cx="2002109" cy="70263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trésor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72894" y="837375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sauf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222948" y="1602298"/>
            <a:ext cx="253482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la tombe 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265261" y="2969509"/>
            <a:ext cx="3705397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mépris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331987" y="3077619"/>
            <a:ext cx="2828010" cy="109354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serment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557218" y="3388104"/>
            <a:ext cx="2773597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finalement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1228721" y="4091385"/>
            <a:ext cx="3884338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mourir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36213" y="5201768"/>
            <a:ext cx="26461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farouche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4086546" y="4166887"/>
            <a:ext cx="3535129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Il enviait.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6796448" y="5541283"/>
            <a:ext cx="5074136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la barre des témoins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468705" y="3488502"/>
            <a:ext cx="213383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dérober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stupeur 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4E9CDF7-19C4-462B-AA0F-FE8C2BAE7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3443455" y="2189554"/>
            <a:ext cx="29083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immobile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860422" y="5886937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courage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566332" y="2493831"/>
            <a:ext cx="306705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minuit 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9108190" y="4554523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compagnie</a:t>
            </a:r>
          </a:p>
        </p:txBody>
      </p:sp>
    </p:spTree>
    <p:extLst>
      <p:ext uri="{BB962C8B-B14F-4D97-AF65-F5344CB8AC3E}">
        <p14:creationId xmlns:p14="http://schemas.microsoft.com/office/powerpoint/2010/main" val="380427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7878" y="1314903"/>
            <a:ext cx="1908509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mentir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1961145" cy="9089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cela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565402" y="1566107"/>
            <a:ext cx="2107866" cy="91149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paresseux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ligoter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218798" y="2418410"/>
            <a:ext cx="2259784" cy="8169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trésor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92487" y="448130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grand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494423" y="1608163"/>
            <a:ext cx="349610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La police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53762" y="2984159"/>
            <a:ext cx="3705397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 lèvres 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780934" y="4134368"/>
            <a:ext cx="2457131" cy="84108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 gants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5012633" y="3213031"/>
            <a:ext cx="3496100" cy="93665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une pendaison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543049" y="4167387"/>
            <a:ext cx="2953475" cy="838376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une occasion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97611" y="4922844"/>
            <a:ext cx="2260936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pendant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567892" y="4846221"/>
            <a:ext cx="4235807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N’ayez pas peur.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7494423" y="5763928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assommer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108191" y="3407251"/>
            <a:ext cx="2154258" cy="76145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toujours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procès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4E9CDF7-19C4-462B-AA0F-FE8C2BAE7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3404701" y="2401969"/>
            <a:ext cx="34961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favorable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791284" y="5767458"/>
            <a:ext cx="4027055" cy="84108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 combattants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943922" y="2555711"/>
            <a:ext cx="286709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docteur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8508733" y="4066435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aggraver</a:t>
            </a:r>
          </a:p>
        </p:txBody>
      </p:sp>
    </p:spTree>
    <p:extLst>
      <p:ext uri="{BB962C8B-B14F-4D97-AF65-F5344CB8AC3E}">
        <p14:creationId xmlns:p14="http://schemas.microsoft.com/office/powerpoint/2010/main" val="298125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Correction :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AE0370E8-A459-4456-985F-82CE46D66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F4D5AF3-F070-4E8B-AC13-AC2A7F8CBA8C}"/>
              </a:ext>
            </a:extLst>
          </p:cNvPr>
          <p:cNvSpPr txBox="1"/>
          <p:nvPr/>
        </p:nvSpPr>
        <p:spPr>
          <a:xfrm>
            <a:off x="3108869" y="1547308"/>
            <a:ext cx="4421360" cy="4403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soudain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sous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souvent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 (dessus)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surtout 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tant (beaucoup)</a:t>
            </a:r>
          </a:p>
        </p:txBody>
      </p:sp>
    </p:spTree>
    <p:extLst>
      <p:ext uri="{BB962C8B-B14F-4D97-AF65-F5344CB8AC3E}">
        <p14:creationId xmlns:p14="http://schemas.microsoft.com/office/powerpoint/2010/main" val="249957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E845107-6FAB-4EA9-8D1F-BECF0CB392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Aujourd’hui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FD68BAE-F07A-4138-8414-FE22A70A8D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Nous allons relire le texte 23 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Le tribunal.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Nous travaillerons en conjugaisons avec de nouveaux verbes du 3ème groupe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Puis je vous lirai la suite de l’histoire.</a:t>
            </a:r>
          </a:p>
          <a:p>
            <a:pPr marL="0" indent="0">
              <a:lnSpc>
                <a:spcPct val="150000"/>
              </a:lnSpc>
              <a:buNone/>
            </a:pP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6CE25B9-860F-4DB9-9EAF-B3CB718A7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13989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tângulo de cantos arredondados 195">
            <a:extLst>
              <a:ext uri="{FF2B5EF4-FFF2-40B4-BE49-F238E27FC236}">
                <a16:creationId xmlns:a16="http://schemas.microsoft.com/office/drawing/2014/main" id="{77AF5AC4-9EAB-4F04-8C18-74447080C3CA}"/>
              </a:ext>
            </a:extLst>
          </p:cNvPr>
          <p:cNvSpPr/>
          <p:nvPr/>
        </p:nvSpPr>
        <p:spPr>
          <a:xfrm>
            <a:off x="8705583" y="4828834"/>
            <a:ext cx="1718354" cy="1580885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21" name="Retângulo de cantos arredondados 195">
            <a:extLst>
              <a:ext uri="{FF2B5EF4-FFF2-40B4-BE49-F238E27FC236}">
                <a16:creationId xmlns:a16="http://schemas.microsoft.com/office/drawing/2014/main" id="{20D67D63-E3C8-40B3-9E20-C91C85356951}"/>
              </a:ext>
            </a:extLst>
          </p:cNvPr>
          <p:cNvSpPr/>
          <p:nvPr/>
        </p:nvSpPr>
        <p:spPr>
          <a:xfrm>
            <a:off x="9480608" y="2777739"/>
            <a:ext cx="1718354" cy="158088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91D0BBA-B725-4CF1-BFC6-D513308BF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795" y="98641"/>
            <a:ext cx="10515600" cy="735764"/>
          </a:xfrm>
        </p:spPr>
        <p:txBody>
          <a:bodyPr/>
          <a:lstStyle/>
          <a:p>
            <a:r>
              <a:rPr lang="fr-FR" dirty="0"/>
              <a:t>Les mots difficiles :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046F456-1E1F-44CC-B3CC-ACF38E7A895A}"/>
              </a:ext>
            </a:extLst>
          </p:cNvPr>
          <p:cNvSpPr txBox="1"/>
          <p:nvPr/>
        </p:nvSpPr>
        <p:spPr>
          <a:xfrm>
            <a:off x="469688" y="1001386"/>
            <a:ext cx="9089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stupeur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nom féminin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00E4E579-C19B-4034-B273-0884992AD662}"/>
              </a:ext>
            </a:extLst>
          </p:cNvPr>
          <p:cNvSpPr txBox="1"/>
          <p:nvPr/>
        </p:nvSpPr>
        <p:spPr>
          <a:xfrm>
            <a:off x="437773" y="4690576"/>
            <a:ext cx="7668078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méprisant : 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adjectif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928EEDA2-6B19-4859-9CA7-306DEFD29B4E}"/>
              </a:ext>
            </a:extLst>
          </p:cNvPr>
          <p:cNvSpPr txBox="1"/>
          <p:nvPr/>
        </p:nvSpPr>
        <p:spPr>
          <a:xfrm>
            <a:off x="469688" y="2905780"/>
            <a:ext cx="5727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prêter serment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verbe</a:t>
            </a:r>
          </a:p>
        </p:txBody>
      </p:sp>
      <p:sp>
        <p:nvSpPr>
          <p:cNvPr id="17" name="Retângulo de cantos arredondados 195">
            <a:extLst>
              <a:ext uri="{FF2B5EF4-FFF2-40B4-BE49-F238E27FC236}">
                <a16:creationId xmlns:a16="http://schemas.microsoft.com/office/drawing/2014/main" id="{F5E9198F-C11C-4A88-AF32-4F9AC56E35FE}"/>
              </a:ext>
            </a:extLst>
          </p:cNvPr>
          <p:cNvSpPr/>
          <p:nvPr/>
        </p:nvSpPr>
        <p:spPr>
          <a:xfrm>
            <a:off x="8660901" y="340416"/>
            <a:ext cx="1718353" cy="177847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8" name="CaixaDeTexto 109">
            <a:extLst>
              <a:ext uri="{FF2B5EF4-FFF2-40B4-BE49-F238E27FC236}">
                <a16:creationId xmlns:a16="http://schemas.microsoft.com/office/drawing/2014/main" id="{86E166C6-6A9E-4694-9262-3A825E379D4B}"/>
              </a:ext>
            </a:extLst>
          </p:cNvPr>
          <p:cNvSpPr txBox="1"/>
          <p:nvPr/>
        </p:nvSpPr>
        <p:spPr>
          <a:xfrm>
            <a:off x="8626647" y="407745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stupeur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CaixaDeTexto 109">
            <a:extLst>
              <a:ext uri="{FF2B5EF4-FFF2-40B4-BE49-F238E27FC236}">
                <a16:creationId xmlns:a16="http://schemas.microsoft.com/office/drawing/2014/main" id="{CD3169C0-19D4-4C15-B3EF-85B2012C4C74}"/>
              </a:ext>
            </a:extLst>
          </p:cNvPr>
          <p:cNvSpPr txBox="1"/>
          <p:nvPr/>
        </p:nvSpPr>
        <p:spPr>
          <a:xfrm>
            <a:off x="9325360" y="2874040"/>
            <a:ext cx="2063115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prêter serment : </a:t>
            </a:r>
            <a:endParaRPr lang="fr-FR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B0CCEE4-4DD1-41BA-A01A-1C04840A90C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7753" y="968833"/>
            <a:ext cx="268247" cy="45724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D04621B-3F6A-4213-97E2-2A23ECFCA57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1682" y="2480820"/>
            <a:ext cx="268247" cy="45724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F1CE42D9-4EFB-475A-8139-A2413E1E1C6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1682" y="4749814"/>
            <a:ext cx="268247" cy="457240"/>
          </a:xfrm>
          <a:prstGeom prst="rect">
            <a:avLst/>
          </a:prstGeom>
        </p:spPr>
      </p:pic>
      <p:sp>
        <p:nvSpPr>
          <p:cNvPr id="33" name="ZoneTexte 32">
            <a:extLst>
              <a:ext uri="{FF2B5EF4-FFF2-40B4-BE49-F238E27FC236}">
                <a16:creationId xmlns:a16="http://schemas.microsoft.com/office/drawing/2014/main" id="{47B80C9C-4174-4B02-B956-DC584B96CFC7}"/>
              </a:ext>
            </a:extLst>
          </p:cNvPr>
          <p:cNvSpPr txBox="1"/>
          <p:nvPr/>
        </p:nvSpPr>
        <p:spPr>
          <a:xfrm>
            <a:off x="443136" y="1485311"/>
            <a:ext cx="7222793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Étonnement profond.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BDB56F65-7B86-4681-A890-3F654E943E0D}"/>
              </a:ext>
            </a:extLst>
          </p:cNvPr>
          <p:cNvSpPr txBox="1"/>
          <p:nvPr/>
        </p:nvSpPr>
        <p:spPr>
          <a:xfrm>
            <a:off x="436204" y="3478836"/>
            <a:ext cx="8819167" cy="113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Jurer, affirmer de façon solennelle que ce que l'on va déclarer sera la stricte vérité.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2987D6B0-3EA6-4184-AEDE-BC7D008CC2E5}"/>
              </a:ext>
            </a:extLst>
          </p:cNvPr>
          <p:cNvSpPr txBox="1"/>
          <p:nvPr/>
        </p:nvSpPr>
        <p:spPr>
          <a:xfrm>
            <a:off x="436204" y="5399247"/>
            <a:ext cx="8269379" cy="113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Qui a ou qui manifeste du mépris, indignes d'estime, d'attention.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EECD67C-A606-4093-A6B4-6664B42ADE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20" name="CaixaDeTexto 109">
            <a:extLst>
              <a:ext uri="{FF2B5EF4-FFF2-40B4-BE49-F238E27FC236}">
                <a16:creationId xmlns:a16="http://schemas.microsoft.com/office/drawing/2014/main" id="{8FD119FD-2B6D-405B-B044-6B4DC7A3EF40}"/>
              </a:ext>
            </a:extLst>
          </p:cNvPr>
          <p:cNvSpPr txBox="1"/>
          <p:nvPr/>
        </p:nvSpPr>
        <p:spPr>
          <a:xfrm>
            <a:off x="8581964" y="4883197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méprisant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207E518-5E6E-437B-83C8-E4143F7B84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2010" y="924841"/>
            <a:ext cx="1277196" cy="1098907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04C1BBCA-450F-444D-8C81-1744406191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28067" y="3227023"/>
            <a:ext cx="1389189" cy="1081224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3D463AA4-9568-401A-A1C7-BBDD7FDC37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79763" y="5445145"/>
            <a:ext cx="1125311" cy="817332"/>
          </a:xfrm>
          <a:prstGeom prst="rect">
            <a:avLst/>
          </a:prstGeom>
        </p:spPr>
      </p:pic>
      <p:sp>
        <p:nvSpPr>
          <p:cNvPr id="24" name="CaixaDeTexto 109">
            <a:extLst>
              <a:ext uri="{FF2B5EF4-FFF2-40B4-BE49-F238E27FC236}">
                <a16:creationId xmlns:a16="http://schemas.microsoft.com/office/drawing/2014/main" id="{DFA962F4-A2E7-4F8A-93E3-07CF17A38B5D}"/>
              </a:ext>
            </a:extLst>
          </p:cNvPr>
          <p:cNvSpPr txBox="1"/>
          <p:nvPr/>
        </p:nvSpPr>
        <p:spPr>
          <a:xfrm>
            <a:off x="8581964" y="4868902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méprisant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342C50A5-A5DF-4E19-BFCF-0E6F6EA74D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79763" y="5430850"/>
            <a:ext cx="1125311" cy="817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16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1" grpId="0" animBg="1"/>
      <p:bldP spid="2" grpId="0"/>
      <p:bldP spid="11" grpId="0"/>
      <p:bldP spid="13" grpId="0"/>
      <p:bldP spid="14" grpId="0"/>
      <p:bldP spid="17" grpId="0" animBg="1"/>
      <p:bldP spid="18" grpId="0"/>
      <p:bldP spid="22" grpId="0"/>
      <p:bldP spid="33" grpId="0"/>
      <p:bldP spid="35" grpId="0"/>
      <p:bldP spid="37" grpId="0"/>
      <p:bldP spid="20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E92D30C-74E9-485F-98AC-0CC31D5570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4555" y="1516558"/>
            <a:ext cx="10916656" cy="3769426"/>
          </a:xfrm>
        </p:spPr>
        <p:txBody>
          <a:bodyPr>
            <a:noAutofit/>
          </a:bodyPr>
          <a:lstStyle/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fr-FR" i="1" dirty="0" err="1">
                <a:latin typeface="Arial" panose="020B0604020202020204" pitchFamily="34" charset="0"/>
                <a:cs typeface="Arial" panose="020B0604020202020204" pitchFamily="34" charset="0"/>
              </a:rPr>
              <a:t>Muff</a:t>
            </a:r>
            <a:r>
              <a:rPr lang="fr-FR" i="1" dirty="0">
                <a:latin typeface="Arial" panose="020B0604020202020204" pitchFamily="34" charset="0"/>
                <a:cs typeface="Arial" panose="020B0604020202020204" pitchFamily="34" charset="0"/>
              </a:rPr>
              <a:t> Potter a été arrêté pour le meurtre du docteur. </a:t>
            </a:r>
          </a:p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fr-FR" i="1" dirty="0">
                <a:latin typeface="Arial" panose="020B0604020202020204" pitchFamily="34" charset="0"/>
                <a:cs typeface="Arial" panose="020B0604020202020204" pitchFamily="34" charset="0"/>
              </a:rPr>
              <a:t>C’est le jour de son procès.</a:t>
            </a:r>
          </a:p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fr-FR" i="1" dirty="0">
                <a:latin typeface="Arial" panose="020B0604020202020204" pitchFamily="34" charset="0"/>
                <a:cs typeface="Arial" panose="020B0604020202020204" pitchFamily="34" charset="0"/>
              </a:rPr>
              <a:t> Joe l’indien ayant témoigné contre lui, tout le monde s’attend à ce que Potter soit condamné à être pendu.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474EB79-D1CE-4AAB-B62C-32198703577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30468" y="348634"/>
            <a:ext cx="566977" cy="951058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7BE1F04B-0A9C-4A68-888E-664E1D07D0C1}"/>
              </a:ext>
            </a:extLst>
          </p:cNvPr>
          <p:cNvSpPr txBox="1"/>
          <p:nvPr/>
        </p:nvSpPr>
        <p:spPr>
          <a:xfrm>
            <a:off x="494555" y="160357"/>
            <a:ext cx="33233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Le texte : le tribunal</a:t>
            </a:r>
          </a:p>
        </p:txBody>
      </p:sp>
    </p:spTree>
    <p:extLst>
      <p:ext uri="{BB962C8B-B14F-4D97-AF65-F5344CB8AC3E}">
        <p14:creationId xmlns:p14="http://schemas.microsoft.com/office/powerpoint/2010/main" val="710773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3645" y="528072"/>
            <a:ext cx="11120613" cy="5457825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« Faites appeler Thomas Sawyer, je vous prie. »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La stupeur se peint sur tous les visages, y compris celui de Potter. Tout le monde a les yeux braqués sur Tom lorsqu’il traverse la salle pour se rendre à la barre des témoins.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Le jeune garçon a l’air un peu affolé car il a très peur.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Il prête serment.</a:t>
            </a:r>
          </a:p>
          <a:p>
            <a:pPr marL="0" indent="0">
              <a:lnSpc>
                <a:spcPct val="150000"/>
              </a:lnSpc>
              <a:buNone/>
            </a:pP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1685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937" y="700087"/>
            <a:ext cx="11042563" cy="5457825"/>
          </a:xfrm>
        </p:spPr>
        <p:txBody>
          <a:bodyPr>
            <a:normAutofit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« Thomas Sawyer, où étiez-vous le 17 juin vers minuit ? »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Tom jette un coup d’œil à Joe l’Indien dont le visage immobile a l’air sculpté dans la pierre. Aucun mot ne sort de sa bouche.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26589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13307</TotalTime>
  <Words>1185</Words>
  <Application>Microsoft Office PowerPoint</Application>
  <PresentationFormat>Grand écran</PresentationFormat>
  <Paragraphs>359</Paragraphs>
  <Slides>36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36</vt:i4>
      </vt:variant>
    </vt:vector>
  </HeadingPairs>
  <TitlesOfParts>
    <vt:vector size="52" baseType="lpstr">
      <vt:lpstr>Arial Unicode MS</vt:lpstr>
      <vt:lpstr>Agency FB</vt:lpstr>
      <vt:lpstr>Arial</vt:lpstr>
      <vt:lpstr>AvenirNext LT Pro Regular</vt:lpstr>
      <vt:lpstr>Bahnschrift</vt:lpstr>
      <vt:lpstr>Bahnschrift Condensed</vt:lpstr>
      <vt:lpstr>Bahnschrift SemiLight</vt:lpstr>
      <vt:lpstr>Baskerville Old Face</vt:lpstr>
      <vt:lpstr>Bauhaus 93</vt:lpstr>
      <vt:lpstr>Blackadder ITC</vt:lpstr>
      <vt:lpstr>Calibri</vt:lpstr>
      <vt:lpstr>Calibri Light</vt:lpstr>
      <vt:lpstr>Caveat</vt:lpstr>
      <vt:lpstr>Comic Sans MS</vt:lpstr>
      <vt:lpstr>CrayonL</vt:lpstr>
      <vt:lpstr>Thème Office</vt:lpstr>
      <vt:lpstr>date </vt:lpstr>
      <vt:lpstr>Rappel</vt:lpstr>
      <vt:lpstr>Exercice de rappel</vt:lpstr>
      <vt:lpstr>Correction :</vt:lpstr>
      <vt:lpstr>Aujourd’hui</vt:lpstr>
      <vt:lpstr>Les mots difficiles :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On se pose des questions :</vt:lpstr>
      <vt:lpstr>J’ai bien compris :</vt:lpstr>
      <vt:lpstr>Lecture entrainement.</vt:lpstr>
      <vt:lpstr>Les scores :</vt:lpstr>
      <vt:lpstr>Lecture rapide : chacun son tour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Entrainement rapidité</vt:lpstr>
      <vt:lpstr>Entrainement rapidité</vt:lpstr>
      <vt:lpstr>Entrainement rapidité</vt:lpstr>
      <vt:lpstr>Entrainement rapidité</vt:lpstr>
      <vt:lpstr>Présentation PowerPoint</vt:lpstr>
      <vt:lpstr>Présentation PowerPoint</vt:lpstr>
      <vt:lpstr>Présentation PowerPoint</vt:lpstr>
      <vt:lpstr>Présentation PowerPoint</vt:lpstr>
      <vt:lpstr>Je vous lis la suite de l’histoire.</vt:lpstr>
      <vt:lpstr>Bilan : </vt:lpstr>
      <vt:lpstr>La prochaine fois</vt:lpstr>
      <vt:lpstr>Devoirs : </vt:lpstr>
      <vt:lpstr>Lecture mots rapide : chacun son tour</vt:lpstr>
      <vt:lpstr>Lecture mots rapide : chacun son tour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date</dc:title>
  <dc:creator>aline ledoux</dc:creator>
  <cp:lastModifiedBy>aline ledoux</cp:lastModifiedBy>
  <cp:revision>157</cp:revision>
  <dcterms:created xsi:type="dcterms:W3CDTF">2021-07-07T15:19:39Z</dcterms:created>
  <dcterms:modified xsi:type="dcterms:W3CDTF">2022-02-07T09:17:22Z</dcterms:modified>
</cp:coreProperties>
</file>