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43" r:id="rId2"/>
    <p:sldId id="257" r:id="rId3"/>
    <p:sldId id="694" r:id="rId4"/>
    <p:sldId id="380" r:id="rId5"/>
    <p:sldId id="424" r:id="rId6"/>
    <p:sldId id="602" r:id="rId7"/>
    <p:sldId id="678" r:id="rId8"/>
    <p:sldId id="510" r:id="rId9"/>
    <p:sldId id="603" r:id="rId10"/>
    <p:sldId id="468" r:id="rId11"/>
    <p:sldId id="303" r:id="rId12"/>
    <p:sldId id="691" r:id="rId13"/>
    <p:sldId id="306" r:id="rId14"/>
    <p:sldId id="608" r:id="rId15"/>
    <p:sldId id="609" r:id="rId16"/>
    <p:sldId id="610" r:id="rId17"/>
    <p:sldId id="611" r:id="rId18"/>
    <p:sldId id="612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6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03/02/2022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03/02/2022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22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La promesse.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connaissez déjà les consignes, ce sont des exercices que nous avons déjà fait.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laisse travailler seul.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Entrainement rapidité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97634" cy="831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800" dirty="0"/>
              <a:t>tu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6004107" y="678792"/>
            <a:ext cx="2097496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dirty="0"/>
              <a:t>pouvoir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749265" y="1860778"/>
            <a:ext cx="1652315" cy="1041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38200" y="2791139"/>
            <a:ext cx="145642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345300" y="2849822"/>
            <a:ext cx="218274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pouvons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838200" y="3751845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1849663" y="3768154"/>
            <a:ext cx="1477690" cy="902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857601" y="4694704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2083271" y="4611494"/>
            <a:ext cx="2182744" cy="8029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peuvent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16216" y="5627283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</a:t>
            </a: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166256" y="5523519"/>
            <a:ext cx="1923859" cy="9169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pouvez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5054720" y="1926020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5989063" y="2004355"/>
            <a:ext cx="1795799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peuvent</a:t>
            </a: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5183037" y="3072478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6204090" y="3110908"/>
            <a:ext cx="1365746" cy="9122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</a:t>
            </a: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5282960" y="562539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 </a:t>
            </a:r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6380671" y="4391054"/>
            <a:ext cx="2036216" cy="820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pouvez</a:t>
            </a: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5106420" y="435587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1" name="Espace réservé du contenu 2"/>
          <p:cNvSpPr txBox="1">
            <a:spLocks/>
          </p:cNvSpPr>
          <p:nvPr/>
        </p:nvSpPr>
        <p:spPr>
          <a:xfrm>
            <a:off x="6177383" y="5603104"/>
            <a:ext cx="1466879" cy="889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C54762A5-FF08-464D-8527-B17F0246E8F6}"/>
              </a:ext>
            </a:extLst>
          </p:cNvPr>
          <p:cNvSpPr txBox="1">
            <a:spLocks/>
          </p:cNvSpPr>
          <p:nvPr/>
        </p:nvSpPr>
        <p:spPr>
          <a:xfrm>
            <a:off x="8633603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D54AEF2-AE44-464A-99E7-BDD5BFA6B92C}"/>
              </a:ext>
            </a:extLst>
          </p:cNvPr>
          <p:cNvSpPr txBox="1">
            <a:spLocks/>
          </p:cNvSpPr>
          <p:nvPr/>
        </p:nvSpPr>
        <p:spPr>
          <a:xfrm>
            <a:off x="9542215" y="1046308"/>
            <a:ext cx="1500684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peux 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E6D98CFC-24A7-41AB-AF11-F64A1ABB6AE3}"/>
              </a:ext>
            </a:extLst>
          </p:cNvPr>
          <p:cNvSpPr txBox="1">
            <a:spLocks/>
          </p:cNvSpPr>
          <p:nvPr/>
        </p:nvSpPr>
        <p:spPr>
          <a:xfrm>
            <a:off x="8622799" y="231702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BF1589E-61F5-472B-9D97-46B286E9F56F}"/>
              </a:ext>
            </a:extLst>
          </p:cNvPr>
          <p:cNvSpPr txBox="1">
            <a:spLocks/>
          </p:cNvSpPr>
          <p:nvPr/>
        </p:nvSpPr>
        <p:spPr>
          <a:xfrm>
            <a:off x="9772413" y="3366508"/>
            <a:ext cx="1448632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peut 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42809B2F-949C-4506-9770-8E61CAF0694A}"/>
              </a:ext>
            </a:extLst>
          </p:cNvPr>
          <p:cNvSpPr txBox="1">
            <a:spLocks/>
          </p:cNvSpPr>
          <p:nvPr/>
        </p:nvSpPr>
        <p:spPr>
          <a:xfrm>
            <a:off x="8703787" y="3367454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 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509A160E-FC59-4C82-A2AB-7B2E58939050}"/>
              </a:ext>
            </a:extLst>
          </p:cNvPr>
          <p:cNvSpPr txBox="1">
            <a:spLocks/>
          </p:cNvSpPr>
          <p:nvPr/>
        </p:nvSpPr>
        <p:spPr>
          <a:xfrm>
            <a:off x="10000962" y="2335003"/>
            <a:ext cx="1797432" cy="91227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pouvez 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45581386-55E2-4168-A9A7-0AD72A3A4596}"/>
              </a:ext>
            </a:extLst>
          </p:cNvPr>
          <p:cNvSpPr txBox="1">
            <a:spLocks/>
          </p:cNvSpPr>
          <p:nvPr/>
        </p:nvSpPr>
        <p:spPr>
          <a:xfrm>
            <a:off x="8829144" y="4410206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 </a:t>
            </a: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F1D7FAB0-B7F1-4EB1-A664-5989654F1CA8}"/>
              </a:ext>
            </a:extLst>
          </p:cNvPr>
          <p:cNvSpPr txBox="1">
            <a:spLocks/>
          </p:cNvSpPr>
          <p:nvPr/>
        </p:nvSpPr>
        <p:spPr>
          <a:xfrm>
            <a:off x="9691138" y="4522214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peuvent</a:t>
            </a:r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E4D7B5FF-AAEC-4272-BF0A-9B448F44B18C}"/>
              </a:ext>
            </a:extLst>
          </p:cNvPr>
          <p:cNvSpPr txBox="1">
            <a:spLocks/>
          </p:cNvSpPr>
          <p:nvPr/>
        </p:nvSpPr>
        <p:spPr>
          <a:xfrm>
            <a:off x="8416887" y="547370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 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96568CC5-119A-497A-9424-BCB42732E1B9}"/>
              </a:ext>
            </a:extLst>
          </p:cNvPr>
          <p:cNvSpPr txBox="1">
            <a:spLocks/>
          </p:cNvSpPr>
          <p:nvPr/>
        </p:nvSpPr>
        <p:spPr>
          <a:xfrm>
            <a:off x="9731530" y="5523519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pouvons </a:t>
            </a:r>
          </a:p>
        </p:txBody>
      </p:sp>
    </p:spTree>
    <p:extLst>
      <p:ext uri="{BB962C8B-B14F-4D97-AF65-F5344CB8AC3E}">
        <p14:creationId xmlns:p14="http://schemas.microsoft.com/office/powerpoint/2010/main" val="309805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Entrainement rapidité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97634" cy="831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800" dirty="0"/>
              <a:t>tu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6004107" y="678792"/>
            <a:ext cx="209749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dirty="0"/>
              <a:t>partir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749265" y="1860778"/>
            <a:ext cx="1652315" cy="1041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38200" y="2791139"/>
            <a:ext cx="145642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345300" y="2849822"/>
            <a:ext cx="218274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partons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838200" y="3751845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1849663" y="3768154"/>
            <a:ext cx="1477690" cy="902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857601" y="4694704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2083271" y="4611494"/>
            <a:ext cx="2182744" cy="802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partent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16216" y="5627283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</a:t>
            </a: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166256" y="5523519"/>
            <a:ext cx="1923859" cy="916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partez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5054720" y="1926020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5989063" y="2004355"/>
            <a:ext cx="1795799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partent</a:t>
            </a: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5183037" y="3072478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6204090" y="3110908"/>
            <a:ext cx="1365746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</a:t>
            </a: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5282960" y="562539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 </a:t>
            </a:r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6380671" y="4391054"/>
            <a:ext cx="2036216" cy="820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partez</a:t>
            </a: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5106420" y="435587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1" name="Espace réservé du contenu 2"/>
          <p:cNvSpPr txBox="1">
            <a:spLocks/>
          </p:cNvSpPr>
          <p:nvPr/>
        </p:nvSpPr>
        <p:spPr>
          <a:xfrm>
            <a:off x="6177383" y="5603104"/>
            <a:ext cx="1466879" cy="889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C54762A5-FF08-464D-8527-B17F0246E8F6}"/>
              </a:ext>
            </a:extLst>
          </p:cNvPr>
          <p:cNvSpPr txBox="1">
            <a:spLocks/>
          </p:cNvSpPr>
          <p:nvPr/>
        </p:nvSpPr>
        <p:spPr>
          <a:xfrm>
            <a:off x="8633603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D54AEF2-AE44-464A-99E7-BDD5BFA6B92C}"/>
              </a:ext>
            </a:extLst>
          </p:cNvPr>
          <p:cNvSpPr txBox="1">
            <a:spLocks/>
          </p:cNvSpPr>
          <p:nvPr/>
        </p:nvSpPr>
        <p:spPr>
          <a:xfrm>
            <a:off x="9542215" y="1046308"/>
            <a:ext cx="1500684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pars 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E6D98CFC-24A7-41AB-AF11-F64A1ABB6AE3}"/>
              </a:ext>
            </a:extLst>
          </p:cNvPr>
          <p:cNvSpPr txBox="1">
            <a:spLocks/>
          </p:cNvSpPr>
          <p:nvPr/>
        </p:nvSpPr>
        <p:spPr>
          <a:xfrm>
            <a:off x="8622799" y="231702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BF1589E-61F5-472B-9D97-46B286E9F56F}"/>
              </a:ext>
            </a:extLst>
          </p:cNvPr>
          <p:cNvSpPr txBox="1">
            <a:spLocks/>
          </p:cNvSpPr>
          <p:nvPr/>
        </p:nvSpPr>
        <p:spPr>
          <a:xfrm>
            <a:off x="9772413" y="3366508"/>
            <a:ext cx="1448632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 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42809B2F-949C-4506-9770-8E61CAF0694A}"/>
              </a:ext>
            </a:extLst>
          </p:cNvPr>
          <p:cNvSpPr txBox="1">
            <a:spLocks/>
          </p:cNvSpPr>
          <p:nvPr/>
        </p:nvSpPr>
        <p:spPr>
          <a:xfrm>
            <a:off x="8703787" y="3367454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 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509A160E-FC59-4C82-A2AB-7B2E58939050}"/>
              </a:ext>
            </a:extLst>
          </p:cNvPr>
          <p:cNvSpPr txBox="1">
            <a:spLocks/>
          </p:cNvSpPr>
          <p:nvPr/>
        </p:nvSpPr>
        <p:spPr>
          <a:xfrm>
            <a:off x="10000962" y="2335003"/>
            <a:ext cx="1797432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partez 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45581386-55E2-4168-A9A7-0AD72A3A4596}"/>
              </a:ext>
            </a:extLst>
          </p:cNvPr>
          <p:cNvSpPr txBox="1">
            <a:spLocks/>
          </p:cNvSpPr>
          <p:nvPr/>
        </p:nvSpPr>
        <p:spPr>
          <a:xfrm>
            <a:off x="8829144" y="4410206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 </a:t>
            </a: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F1D7FAB0-B7F1-4EB1-A664-5989654F1CA8}"/>
              </a:ext>
            </a:extLst>
          </p:cNvPr>
          <p:cNvSpPr txBox="1">
            <a:spLocks/>
          </p:cNvSpPr>
          <p:nvPr/>
        </p:nvSpPr>
        <p:spPr>
          <a:xfrm>
            <a:off x="9691138" y="4522214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partent </a:t>
            </a:r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E4D7B5FF-AAEC-4272-BF0A-9B448F44B18C}"/>
              </a:ext>
            </a:extLst>
          </p:cNvPr>
          <p:cNvSpPr txBox="1">
            <a:spLocks/>
          </p:cNvSpPr>
          <p:nvPr/>
        </p:nvSpPr>
        <p:spPr>
          <a:xfrm>
            <a:off x="8829143" y="5409224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 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96568CC5-119A-497A-9424-BCB42732E1B9}"/>
              </a:ext>
            </a:extLst>
          </p:cNvPr>
          <p:cNvSpPr txBox="1">
            <a:spLocks/>
          </p:cNvSpPr>
          <p:nvPr/>
        </p:nvSpPr>
        <p:spPr>
          <a:xfrm>
            <a:off x="10025744" y="5320926"/>
            <a:ext cx="2009762" cy="9815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partons </a:t>
            </a:r>
          </a:p>
        </p:txBody>
      </p:sp>
    </p:spTree>
    <p:extLst>
      <p:ext uri="{BB962C8B-B14F-4D97-AF65-F5344CB8AC3E}">
        <p14:creationId xmlns:p14="http://schemas.microsoft.com/office/powerpoint/2010/main" val="127229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Entrainement rapidité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97634" cy="831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6004107" y="678792"/>
            <a:ext cx="178032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dirty="0"/>
              <a:t>savoir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961792" y="1807744"/>
            <a:ext cx="145642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838200" y="2791139"/>
            <a:ext cx="1456426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364811" y="2791138"/>
            <a:ext cx="223125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savons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838200" y="3751845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</a:t>
            </a: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1832395" y="3751845"/>
            <a:ext cx="1477690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857601" y="4694704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ils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2083270" y="4660003"/>
            <a:ext cx="2113207" cy="754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savent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16216" y="5627283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nous</a:t>
            </a: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236735" y="5620710"/>
            <a:ext cx="185888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savons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5054720" y="1926020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on</a:t>
            </a:r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6317552" y="1926020"/>
            <a:ext cx="1343603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sait</a:t>
            </a: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5183037" y="3072478"/>
            <a:ext cx="119763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</a:t>
            </a: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6144542" y="3084528"/>
            <a:ext cx="1433763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</a:t>
            </a: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5282960" y="562539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tu </a:t>
            </a:r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6380671" y="4339621"/>
            <a:ext cx="1985514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savez</a:t>
            </a: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5106420" y="435587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1" name="Espace réservé du contenu 2"/>
          <p:cNvSpPr txBox="1">
            <a:spLocks/>
          </p:cNvSpPr>
          <p:nvPr/>
        </p:nvSpPr>
        <p:spPr>
          <a:xfrm>
            <a:off x="6124712" y="5620710"/>
            <a:ext cx="1536443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C54762A5-FF08-464D-8527-B17F0246E8F6}"/>
              </a:ext>
            </a:extLst>
          </p:cNvPr>
          <p:cNvSpPr txBox="1">
            <a:spLocks/>
          </p:cNvSpPr>
          <p:nvPr/>
        </p:nvSpPr>
        <p:spPr>
          <a:xfrm>
            <a:off x="8633603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D54AEF2-AE44-464A-99E7-BDD5BFA6B92C}"/>
              </a:ext>
            </a:extLst>
          </p:cNvPr>
          <p:cNvSpPr txBox="1">
            <a:spLocks/>
          </p:cNvSpPr>
          <p:nvPr/>
        </p:nvSpPr>
        <p:spPr>
          <a:xfrm>
            <a:off x="9746421" y="103312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sait 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E6D98CFC-24A7-41AB-AF11-F64A1ABB6AE3}"/>
              </a:ext>
            </a:extLst>
          </p:cNvPr>
          <p:cNvSpPr txBox="1">
            <a:spLocks/>
          </p:cNvSpPr>
          <p:nvPr/>
        </p:nvSpPr>
        <p:spPr>
          <a:xfrm>
            <a:off x="8631447" y="2042613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vous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BF1589E-61F5-472B-9D97-46B286E9F56F}"/>
              </a:ext>
            </a:extLst>
          </p:cNvPr>
          <p:cNvSpPr txBox="1">
            <a:spLocks/>
          </p:cNvSpPr>
          <p:nvPr/>
        </p:nvSpPr>
        <p:spPr>
          <a:xfrm>
            <a:off x="9659959" y="3092187"/>
            <a:ext cx="1949985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savent 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42809B2F-949C-4506-9770-8E61CAF0694A}"/>
              </a:ext>
            </a:extLst>
          </p:cNvPr>
          <p:cNvSpPr txBox="1">
            <a:spLocks/>
          </p:cNvSpPr>
          <p:nvPr/>
        </p:nvSpPr>
        <p:spPr>
          <a:xfrm>
            <a:off x="8466836" y="3132060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elles 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509A160E-FC59-4C82-A2AB-7B2E58939050}"/>
              </a:ext>
            </a:extLst>
          </p:cNvPr>
          <p:cNvSpPr txBox="1">
            <a:spLocks/>
          </p:cNvSpPr>
          <p:nvPr/>
        </p:nvSpPr>
        <p:spPr>
          <a:xfrm>
            <a:off x="9969334" y="2098157"/>
            <a:ext cx="1705306" cy="91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savez 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45581386-55E2-4168-A9A7-0AD72A3A4596}"/>
              </a:ext>
            </a:extLst>
          </p:cNvPr>
          <p:cNvSpPr txBox="1">
            <a:spLocks/>
          </p:cNvSpPr>
          <p:nvPr/>
        </p:nvSpPr>
        <p:spPr>
          <a:xfrm>
            <a:off x="8835162" y="4141553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il </a:t>
            </a: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F1D7FAB0-B7F1-4EB1-A664-5989654F1CA8}"/>
              </a:ext>
            </a:extLst>
          </p:cNvPr>
          <p:cNvSpPr txBox="1">
            <a:spLocks/>
          </p:cNvSpPr>
          <p:nvPr/>
        </p:nvSpPr>
        <p:spPr>
          <a:xfrm>
            <a:off x="9610687" y="4129778"/>
            <a:ext cx="155105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sait </a:t>
            </a:r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813FF70F-FA23-43FA-B5F6-E84541196986}"/>
              </a:ext>
            </a:extLst>
          </p:cNvPr>
          <p:cNvSpPr txBox="1">
            <a:spLocks/>
          </p:cNvSpPr>
          <p:nvPr/>
        </p:nvSpPr>
        <p:spPr>
          <a:xfrm>
            <a:off x="8829145" y="5334685"/>
            <a:ext cx="1279585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je 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3F1B7DAC-6CA5-4A7C-ABCB-289CE3B562B0}"/>
              </a:ext>
            </a:extLst>
          </p:cNvPr>
          <p:cNvSpPr txBox="1">
            <a:spLocks/>
          </p:cNvSpPr>
          <p:nvPr/>
        </p:nvSpPr>
        <p:spPr>
          <a:xfrm>
            <a:off x="9668392" y="5334685"/>
            <a:ext cx="1551051" cy="83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/>
              <a:t>sais </a:t>
            </a:r>
          </a:p>
        </p:txBody>
      </p:sp>
    </p:spTree>
    <p:extLst>
      <p:ext uri="{BB962C8B-B14F-4D97-AF65-F5344CB8AC3E}">
        <p14:creationId xmlns:p14="http://schemas.microsoft.com/office/powerpoint/2010/main" val="11191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la suite.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0EF97309-08B1-4CAD-8DA6-0DF7D94B3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Pas de devoirs.</a:t>
            </a:r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grâce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en colère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sublime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tout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gagner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cimetière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36213" y="3216708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garçon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sapristi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mourir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farouche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838664" y="4415378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morceau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prévenir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voix basse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sort.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ocre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468705" y="4517072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toujours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paresseux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La police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laisser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pendaison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occasion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567892" y="484622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une pendaison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assommer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sucre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04701" y="2401969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favorable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combattants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docteur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040962" y="4200947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travaillé en conjugaison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préparé la dictée.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faire la dictée.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je vous chronomètre en lecture et vous aurez une fiche d’exercices.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954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458" y="580983"/>
            <a:ext cx="10826416" cy="543480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Rappel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D’abord je vous lis la phrase ou les mots.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Ensuite vous répétez à haute voix.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Puis je vous dicte, vous écrivez une ligne sur deux.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Quand toutes les phrases seront terminées, je vous relirai tout depuis le début.</a:t>
            </a: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057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8FCF389-A372-4EAD-8E9D-29863A82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41" y="1007477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951585-E96C-4FC7-9F13-FD78D178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608852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9EAE01-6AEA-491B-8A2C-13D8A76C7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48B71F-823B-4105-94BF-C4716C8B8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1119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Vous corrigez seul, je ramasserai les copies à la fin.</a:t>
            </a:r>
          </a:p>
          <a:p>
            <a:pPr>
              <a:lnSpc>
                <a:spcPct val="150000"/>
              </a:lnSpc>
            </a:pPr>
            <a:r>
              <a:rPr lang="fr-FR" dirty="0"/>
              <a:t>La correction compte dans la note.</a:t>
            </a:r>
          </a:p>
          <a:p>
            <a:pPr>
              <a:lnSpc>
                <a:spcPct val="150000"/>
              </a:lnSpc>
            </a:pPr>
            <a:r>
              <a:rPr lang="fr-FR" dirty="0"/>
              <a:t>Changez de couleurs.</a:t>
            </a:r>
          </a:p>
          <a:p>
            <a:pPr>
              <a:lnSpc>
                <a:spcPct val="150000"/>
              </a:lnSpc>
            </a:pPr>
            <a:r>
              <a:rPr lang="fr-FR" dirty="0"/>
              <a:t>Si vous avez fait une erreur, vous corrigez simplement en </a:t>
            </a:r>
            <a:r>
              <a:rPr lang="fr-FR" dirty="0" err="1"/>
              <a:t>ré-écrivant</a:t>
            </a:r>
            <a:r>
              <a:rPr lang="fr-FR" dirty="0"/>
              <a:t> tout le mot en dessous.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B37895-BD60-4D92-BBAD-CB2CEFFD5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86776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0077"/>
          </a:xfrm>
        </p:spPr>
        <p:txBody>
          <a:bodyPr>
            <a:normAutofit fontScale="90000"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DE0F27C-4534-4F6A-BAE0-2F43C05FF1AA}"/>
              </a:ext>
            </a:extLst>
          </p:cNvPr>
          <p:cNvSpPr txBox="1"/>
          <p:nvPr/>
        </p:nvSpPr>
        <p:spPr>
          <a:xfrm>
            <a:off x="562155" y="1201636"/>
            <a:ext cx="10910200" cy="5094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200000"/>
              </a:lnSpc>
              <a:spcAft>
                <a:spcPts val="600"/>
              </a:spcAft>
              <a:buNone/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Les filles finissent toujours par vous laisser tomber, et dès qu’elles sont en colère contre vous, elles disent tout. </a:t>
            </a:r>
          </a:p>
          <a:p>
            <a:pPr marL="0" indent="0">
              <a:lnSpc>
                <a:spcPct val="200000"/>
              </a:lnSpc>
              <a:spcAft>
                <a:spcPts val="600"/>
              </a:spcAft>
              <a:buNone/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Tom trouve l’idée sublime.</a:t>
            </a:r>
          </a:p>
          <a:p>
            <a:pPr marL="0" indent="0">
              <a:lnSpc>
                <a:spcPct val="200000"/>
              </a:lnSpc>
              <a:spcAft>
                <a:spcPts val="600"/>
              </a:spcAft>
              <a:buNone/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Grâce à la lune, le garçon voit un morceau d’écorce.</a:t>
            </a:r>
          </a:p>
          <a:p>
            <a:pPr marL="0" indent="0">
              <a:lnSpc>
                <a:spcPct val="200000"/>
              </a:lnSpc>
              <a:spcAft>
                <a:spcPts val="600"/>
              </a:spcAft>
              <a:buNone/>
            </a:pPr>
            <a:r>
              <a:rPr lang="fr-FR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sort de sa poche un fragment d’ocre rouge.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96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674640" y="1548143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sauf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seulement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sitôt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74370" y="4220246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pouvez vous entrainer en silence, et vous avez une fiche d’exercices.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Silencieusement pour encourager celui qui passe en lecture.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2987" y="3685257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13549</TotalTime>
  <Words>539</Words>
  <Application>Microsoft Office PowerPoint</Application>
  <PresentationFormat>Grand écran</PresentationFormat>
  <Paragraphs>201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8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Aujourd’hui</vt:lpstr>
      <vt:lpstr>Présentation PowerPoint</vt:lpstr>
      <vt:lpstr>Présentation PowerPoint</vt:lpstr>
      <vt:lpstr>Correction.</vt:lpstr>
      <vt:lpstr>Correction :</vt:lpstr>
      <vt:lpstr>Les mots invariables de la semaine : </vt:lpstr>
      <vt:lpstr>Je ramasse.</vt:lpstr>
      <vt:lpstr>Exercices </vt:lpstr>
      <vt:lpstr>Entrainement rapidité</vt:lpstr>
      <vt:lpstr>Entrainement rapidité</vt:lpstr>
      <vt:lpstr>Entrainement rapidité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158</cp:revision>
  <dcterms:created xsi:type="dcterms:W3CDTF">2021-07-07T15:19:39Z</dcterms:created>
  <dcterms:modified xsi:type="dcterms:W3CDTF">2022-02-03T12:38:33Z</dcterms:modified>
</cp:coreProperties>
</file>