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343" r:id="rId2"/>
    <p:sldId id="257" r:id="rId3"/>
    <p:sldId id="613" r:id="rId4"/>
    <p:sldId id="668" r:id="rId5"/>
    <p:sldId id="523" r:id="rId6"/>
    <p:sldId id="667" r:id="rId7"/>
    <p:sldId id="267" r:id="rId8"/>
    <p:sldId id="521" r:id="rId9"/>
    <p:sldId id="617" r:id="rId10"/>
    <p:sldId id="669" r:id="rId11"/>
    <p:sldId id="618" r:id="rId12"/>
    <p:sldId id="644" r:id="rId13"/>
    <p:sldId id="645" r:id="rId14"/>
    <p:sldId id="284" r:id="rId15"/>
    <p:sldId id="526" r:id="rId16"/>
    <p:sldId id="525" r:id="rId17"/>
    <p:sldId id="400" r:id="rId18"/>
    <p:sldId id="646" r:id="rId19"/>
    <p:sldId id="670" r:id="rId20"/>
    <p:sldId id="653" r:id="rId21"/>
    <p:sldId id="671" r:id="rId22"/>
    <p:sldId id="672" r:id="rId23"/>
    <p:sldId id="673" r:id="rId24"/>
    <p:sldId id="647" r:id="rId25"/>
    <p:sldId id="648" r:id="rId26"/>
    <p:sldId id="510" r:id="rId27"/>
    <p:sldId id="388" r:id="rId28"/>
    <p:sldId id="389" r:id="rId29"/>
    <p:sldId id="512" r:id="rId30"/>
    <p:sldId id="649" r:id="rId31"/>
    <p:sldId id="675" r:id="rId32"/>
    <p:sldId id="608" r:id="rId33"/>
    <p:sldId id="609" r:id="rId34"/>
    <p:sldId id="610" r:id="rId35"/>
    <p:sldId id="611" r:id="rId36"/>
    <p:sldId id="612" r:id="rId3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3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4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2:07.632"/>
    </inkml:context>
    <inkml:brush xml:id="br0">
      <inkml:brushProperty name="width" value="0.4" units="cm"/>
      <inkml:brushProperty name="height" value="0.8" units="cm"/>
      <inkml:brushProperty name="color" value="#A2D762"/>
      <inkml:brushProperty name="tip" value="rectangle"/>
      <inkml:brushProperty name="rasterOp" value="maskPen"/>
      <inkml:brushProperty name="ignorePressure" value="1"/>
    </inkml:brush>
  </inkml:definitions>
  <inkml:trace contextRef="#ctx0" brushRef="#br0">1 2,'468'-1,"475"3,-821 4,0 5,0 5,170 47,-242-51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3:02.898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0,'15'1,"-1"1,1 0,18 5,27 5,569 2,-399-17,203 24,-153-6,-254-15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5:45.305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0 637,'131'10,"-52"-1,425 46,-244-21,305 0,-202-36,266-4,-3-33,-386 10,295-21,-46 49,-2 37,-87 22,463 59,-556-89,2-14,362-30,136-86,-675 81,156-4,134 18,71-4,131-53,219-10,-585 72,475-31,-523 5,422-50,5 42,-113 46,21 1,39 24,-379-17,-200-17,579 33,-742-49,-162 8,-150-9,83-15,-426-24,465 37,-327 3,436 38,-71 3,-364-49,4-53,514 57,30 8,-1 5,-237 22,63 11,-665 34,528-60,-422-5,487-23,40 2,109 8,-42 0,-51 15,-336-13,653 15,-852-75,350 12,-90-14,449 61,-257 5,125 8,115-10,113 6,-1 3,1 2,-1 1,0 3,-59 10,76-5,-35 7,-1-1,-113 4,-305-19,-408 16,847-11,0 1,1 3,0 1,0 3,-75 28,103-31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5:56.420"/>
    </inkml:context>
    <inkml:brush xml:id="br0">
      <inkml:brushProperty name="width" value="0.4" units="cm"/>
      <inkml:brushProperty name="height" value="0.8" units="cm"/>
      <inkml:brushProperty name="color" value="#A2D762"/>
      <inkml:brushProperty name="tip" value="rectangle"/>
      <inkml:brushProperty name="rasterOp" value="maskPen"/>
      <inkml:brushProperty name="ignorePressure" value="1"/>
    </inkml:brush>
  </inkml:definitions>
  <inkml:trace contextRef="#ctx0" brushRef="#br0">1 108,'21'-8,"1"0,0 2,1 0,39-5,-9 2,92-15,256-11,151 35,-242 3,-306-3,589 20,184 38,147-34,-619-20,-79 2,101 1,-227-9,129-21,-76 2,300-1,-423 22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5:58.824"/>
    </inkml:context>
    <inkml:brush xml:id="br0">
      <inkml:brushProperty name="width" value="0.4" units="cm"/>
      <inkml:brushProperty name="height" value="0.8" units="cm"/>
      <inkml:brushProperty name="color" value="#A2D762"/>
      <inkml:brushProperty name="tip" value="rectangle"/>
      <inkml:brushProperty name="rasterOp" value="maskPen"/>
      <inkml:brushProperty name="ignorePressure" value="1"/>
    </inkml:brush>
  </inkml:definitions>
  <inkml:trace contextRef="#ctx0" brushRef="#br0">1 231,'496'-2,"515"5,-126 79,-573-43,833 34,-532-108,-254 8,778 13,-742 17,-14-1,614-7,-751-8,480-88,667-97,-716 160,4 40,-254 1,312-3,-683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6:05.924"/>
    </inkml:context>
    <inkml:brush xml:id="br0">
      <inkml:brushProperty name="width" value="0.4" units="cm"/>
      <inkml:brushProperty name="height" value="0.8" units="cm"/>
      <inkml:brushProperty name="color" value="#A2D762"/>
      <inkml:brushProperty name="tip" value="rectangle"/>
      <inkml:brushProperty name="rasterOp" value="maskPen"/>
      <inkml:brushProperty name="ignorePressure" value="1"/>
    </inkml:brush>
  </inkml:definitions>
  <inkml:trace contextRef="#ctx0" brushRef="#br0">195 816,'42'-2,"71"-13,-13 1,752-10,-651 25,2298 92,-1195 4,3-35,-749-48,2357 36,-1662-125,-1096 54,910-79,-63 45,87-71,-116 13,-210 72,3 52,-325-1,2078-3,-1445-10,-701-6,182 3,153 11,-468-16,1 12,352 44,-510-38,90-3,-123-4,-316 9,-268 44,290-25,-1772 94,789-59,289 23,-465-83,813-45,2-33,424 53,141 19,-1013-169,-1136-179,1071 206,399 50,-4 29,587 66,0 5,-184 33,68-7,59-11,-657 42,223-28,570-31,-631 100,130-12,498-86,-460 37,-711-42,491-2,117-16,-17 0,-25 27,3 45,436-30,-281-4,177-39,-5 0,112 29,27-1,121-10,35 0,0 1,0 0,-1 1,1 2,-30 7,49-10,0 0,0 1,0-1,1 1,-1 0,0 0,1-1,-1 1,1 0,-1 0,1 1,-1-1,1 0,0 0,-1 1,1-1,-1 3,2-4,0 1,0 0,0 0,0 0,0-1,0 1,0 0,0 0,0 0,0-1,0 1,1 0,-1 0,0-1,1 1,-1 0,1 0,-1-1,0 1,1 0,0-1,-1 1,1-1,-1 1,2 0,4 3,-1 0,1 0,0-1,1 0,-1 0,0-1,10 3,103 19,156 11,-109-16,1236 137,-1313-148,-1-5,173-15,253-5,-366 18,1110 56,0 75,-880-94,751-23,-814-44,-134 11,-109 9,-1-3,95-29,133-59,-1 0,-223 76,-1-4,-2-2,0-4,101-66,-128 74,1 1,0 3,2 1,1 3,73-18,-54 22,0 3,0 2,113 2,366 8,180 2,-645 0,0 4,0 3,144 38,-219-47,35 13,-41-13,0-1,0 1,0-1,1 1,-1-1,0 1,0 0,0-1,0 1,0 0,0 0,0 0,-1 0,1 0,0 0,0 0,-1 0,1 0,0 0,-1 0,1 0,-1 1,0-1,1 0,-1 0,0 1,0 1,-6 10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6:12.248"/>
    </inkml:context>
    <inkml:brush xml:id="br0">
      <inkml:brushProperty name="width" value="0.4" units="cm"/>
      <inkml:brushProperty name="height" value="0.8" units="cm"/>
      <inkml:brushProperty name="color" value="#A2D762"/>
      <inkml:brushProperty name="tip" value="rectangle"/>
      <inkml:brushProperty name="rasterOp" value="maskPen"/>
      <inkml:brushProperty name="ignorePressure" value="1"/>
    </inkml:brush>
  </inkml:definitions>
  <inkml:trace contextRef="#ctx0" brushRef="#br0">0 265,'624'-44,"-315"14,1335-1,-1292 39,299 3,220 24,-2 47,-544-39,253 19,690-56,-690-9,4519 3,-4920-4,-1-7,210-41,244-26,-433 48,-128 16,109-6,855-16,-491-21,-508 52,375-26,-103 13,396-28,-461 45,258 4,-409 5,112 25,-187-30,-1 1,0 0,0 1,-1 1,18 9,-28-14,-1 1,0-1,1 1,-1 0,0 0,0 0,0 0,0 0,0 0,0 1,-1-1,1 0,-1 1,3 5,-4-6,0 0,0 0,0 0,0 0,0 0,0 0,-1 0,1 0,-1 0,0 0,1 0,-1 0,0-1,0 1,0 0,0 0,0-1,-1 1,1 0,0-1,-1 0,1 1,-1-1,-1 2,-10 7,-1-1,0 0,0 0,-1-2,0 0,0 0,-18 4,-114 25,32-21,-1-4,-194-8,-44 3,212 7,-96 4,-469-28,658 9,-99 4,-153 21,0 0,3-7,-218 4,-1297-19,800-3,329-19,98-49,245 23,-739-42,385 19,243 16,-161 21,59 53,341 4,-13 0,-590-18,444-9,-73 30,-6-1,411-26,-27-1,-1 2,0 3,-107 22,113-11,-238 51,225-53,1-4,-85-1,-144-11,-266 4,375 16,-31 1,3-17,64-3,-264 31,179 1,-319-2,425-26,-567-21,657 13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6:20.577"/>
    </inkml:context>
    <inkml:brush xml:id="br0">
      <inkml:brushProperty name="width" value="0.4" units="cm"/>
      <inkml:brushProperty name="height" value="0.8" units="cm"/>
      <inkml:brushProperty name="color" value="#A2D762"/>
      <inkml:brushProperty name="tip" value="rectangle"/>
      <inkml:brushProperty name="rasterOp" value="maskPen"/>
      <inkml:brushProperty name="ignorePressure" value="1"/>
    </inkml:brush>
  </inkml:definitions>
  <inkml:trace contextRef="#ctx0" brushRef="#br0">0 490,'2'2,"-1"0,1 0,0 0,-1 0,1-1,0 1,0-1,0 1,0-1,0 0,1 0,-1 0,0 0,1 0,-1 0,3 0,45 7,-37-6,141 13,297-8,-253-10,219 8,803 115,-1037-95,217 3,186-29,-254-2,147 12,146-1,-537-14,112-22,65-5,628 27,-467 10,727 13,-571-7,181-3,-357-41,-28 1,640 28,-537 8,3336-3,-3200-19,-180 2,255-46,-333 21,-195 24,303-16,-303 33,849 4,-999-3,510 21,-407-11,-32-1,137-3,725-17,-262 10,-263-25,55-1,-203 28,196-4,-279-22,-133 14,94-4,-126 15,168 1,-174 3,-32 0,-36 2,-638 0,385-8,-1313 2,1261 25,59 0,-596-20,489-8,158 21,14 0,-677-19,819-6,-170-34,82 8,-13-9,-14-2,-315-25,347 37,-49-5,-233 22,160 11,-889-5,689 11,479-2,-154 1,-227-29,242 7,-235-2,-352 22,-463 4,837 15,-28 0,-32 16,23 0,-378-33,11-1,387 30,110-5,-810-18,72-134,404 37,450 75,-190 7,-158 33,409-19,-133 4,-201 19,180 12,-100 11,288-46,-386 21,209-26,-253-4,450 0,32 1,0 1,0 0,0 1,0 0,-1 1,1 0,0 0,0 1,-15 5,-43 14,0-3,-2-2,0-3,-114 5,21 6,101-13,-55 3,99-13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6:25.919"/>
    </inkml:context>
    <inkml:brush xml:id="br0">
      <inkml:brushProperty name="width" value="0.4" units="cm"/>
      <inkml:brushProperty name="height" value="0.8" units="cm"/>
      <inkml:brushProperty name="color" value="#A2D762"/>
      <inkml:brushProperty name="tip" value="rectangle"/>
      <inkml:brushProperty name="rasterOp" value="maskPen"/>
      <inkml:brushProperty name="ignorePressure" value="1"/>
    </inkml:brush>
  </inkml:definitions>
  <inkml:trace contextRef="#ctx0" brushRef="#br0">0 142,'449'-17,"-47"16,466-12,-759 13,185 24,-96-4,929 99,-213-17,-561-90,-56-4,937 17,-966-26,-163-4,0-4,117-27,-214 35,106-13,0 5,175 10,-128 2,-43-3,879 35,-248 5,2-41,-292-3,1101 48,-346-3,-1155-40,71 1,585 11,-548-8,-1-7,1-8,-1-7,-1-7,171-48,-238 45,196-50,-229 64,1 3,105-3,-20 12,417-19,-432 11,1 6,137 15,153-5,-295-8,-297-12,-543 28,161 2,127-16,-528-3,776-9,-205-39,297 38,-49-1,-1 6,-134 9,86 1,-291 0,-962-6,737-54,372 23,41-3,-17-2,151 30,-194 12,61 29,-795 91,298-69,192-22,-349-9,612-26,206 4,-24 0,-145-17,-10-6,-58-8,305 22,-39-6,-124-3,-213 1,405 17,0-1,-37 8,23-3,20-3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8:04.177"/>
    </inkml:context>
    <inkml:brush xml:id="br0">
      <inkml:brushProperty name="width" value="0.4" units="cm"/>
      <inkml:brushProperty name="height" value="0.8" units="cm"/>
      <inkml:brushProperty name="color" value="#A2D762"/>
      <inkml:brushProperty name="tip" value="rectangle"/>
      <inkml:brushProperty name="rasterOp" value="maskPen"/>
      <inkml:brushProperty name="ignorePressure" value="1"/>
    </inkml:brush>
  </inkml:definitions>
  <inkml:trace contextRef="#ctx0" brushRef="#br0">0 300,'1'1,"-1"1,1-1,-1 1,1-1,0 1,-1-1,1 1,0-1,0 0,0 0,0 1,1-1,-1 0,0 0,0 0,1 0,-1 0,0 0,1-1,-1 1,1 0,-1-1,1 1,2 0,43 11,-46-12,68 9,0-4,117-5,-132-1,17 1,0-4,0-3,78-18,-75 11,0 3,90-2,-6 1,-72 3,340-41,-271 37,253 10,-202 6,4117-3,-4187-7,251-46,-312 40,71-4,0 6,149 7,-280 4,263 26,-171-15,-912-26,-42 0,-440 7,19-1,399-12,537 16,-400-28,-68 13,516 23,-250 14,-14 1,427-18,105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8:08.403"/>
    </inkml:context>
    <inkml:brush xml:id="br0">
      <inkml:brushProperty name="width" value="0.4" units="cm"/>
      <inkml:brushProperty name="height" value="0.8" units="cm"/>
      <inkml:brushProperty name="color" value="#A2D762"/>
      <inkml:brushProperty name="tip" value="rectangle"/>
      <inkml:brushProperty name="rasterOp" value="maskPen"/>
      <inkml:brushProperty name="ignorePressure" value="1"/>
    </inkml:brush>
  </inkml:definitions>
  <inkml:trace contextRef="#ctx0" brushRef="#br0">0 179,'43'-2,"0"-2,63-14,-56 8,68-5,1071 20,-1080-2,149 5,1277 5,-1205-37,66-2,498-41,-147 25,5 44,-321 1,-43-4,320 3,-433 19,-144-9,505 62,-383-40,-114-13,-64-8,140 5,-92-20,99 2,-219 1,1-1,0 0,0 1,0-1,-1 1,1 0,0 1,-1-1,6 3,-8-3,0-1,-1 1,1 0,0-1,-1 1,1 0,0 0,-1-1,1 1,-1 0,0 0,1 0,-1 0,0 0,1-1,-1 1,0 0,0 0,0 0,0 0,0 0,0 0,0 0,0 0,0 0,0 0,0 0,-1 0,1-1,0 1,-1 0,1 0,-1 0,1 0,-1-1,1 1,-1 0,0 0,1-1,-1 1,0 0,1-1,-2 1,-15 14,0-1,-1 0,0-2,-1 0,-1-1,-38 15,51-22,-14 4,0 0,-1-1,1-2,-1 0,-1-1,-28 1,-139-5,101-3,-11 2,-882-40,-706-174,1620 205,-132-16,162 23,0 2,0 2,-47 7,-109 11,-353-10,256-12,-67 18,282-7,2 3,-128 36,66-10,-3-6,0-6,-165 8,-427-16,251-12,365 1,1 5,-206 46,245-38,-1-3,-1-4,-119 5,17-19,-301 15,376-2,-326 47,246-32,158-24,-1-2,1 0,-1-2,-51-9,11-13,54 21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5:32.153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3,'197'-2,"295"11,-420 0,107 30,-115-23,0-2,83 6,-128-19,-1 1,0 1,0 0,-1 2,1 0,-1 0,0 2,0 0,-1 1,0 1,0 1,18 14,-24-18,-1 0,1 0,0-1,1 0,-1-1,1 0,0-1,13 3,-14-4,-1 0,1 1,-1 0,1 0,-1 1,0 0,0 1,-1 0,1 1,8 7,-16-13,-1 1,0-1,0 0,1 0,-1 0,0 1,0-1,0 0,1 0,-1 1,0-1,0 0,0 0,0 1,0-1,1 0,-1 0,0 1,0-1,0 0,0 1,0-1,0 0,0 1,0-1,0 0,0 0,0 1,0-1,0 0,-1 1,1-1,0 0,0 0,0 1,0-1,0 0,-1 0,1 1,0-1,0 0,0 0,-1 0,1 1,0-1,-1 0,-19 7,-27-2,46-5,-580-7,176-3,351 7,-74-12,71 6,-64-1,75 4,28-1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8:18.204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1,'3'1,"0"1,0-1,0 1,1-1,-1 0,0-1,1 1,-1 0,0-1,1 0,-1 0,5 0,4 0,491 10,-319-12,2388 15,-1458-9,-711-4,-339 2,83 16,-15-2,-108-12,1 1,25 8,-9-2,-7-3,-5 0,0-1,1-2,49 3,77-8,-130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8:21.350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37,'360'-17,"-27"-1,1565 16,-930 4,-734 9,236 40,234 11,35-84,173 4,-577 21,1647-3,-1929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8:24.071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91,'1096'-64,"-1078"62,1134-22,-780 27,-250-3,688 31,-342-4,-290-22,261 40,-377-33,0-3,0-3,0-2,1-4,-1-1,102-17,-55-2,1 4,155-1,-142 18,522-15,-347 11,-169 4,-99-1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8:30.448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0 227,'24'-2,"0"-1,0 0,45-15,19-2,22 5,124 1,117 16,-125 2,839-7,713 6,-1197 41,-1 0,-247-43,350 14,-103 14,-205-12,477-18,-2-68,-278 36,4 34,-206 3,369-6,696 4,-730 14,393 3,-777-18,339-3,-149-44,-172 9,-172 21,152-7,1196 21,-733 5,1843-3,-2561-1,0-3,0-3,-1-3,105-29,-82 19,0 4,1 4,0 3,128 4,-148 6,-1 3,1 3,67 16,-117-17,-19 1,-30 3,-142 19,-208 7,146-17,-1372 150,1259-131,-1310 51,957-91,-1220-23,563-4,571-35,372 20,-147-22,-371-19,41 84,758-7,-143-28,154 16,-202-5,-107 49,203-8,-74 9,286-23,-551 57,221-29,218-16,-400-4,315-13,-500-58,481 33,213 26,-611-48,564 49,-862 15,574 21,-172 7,122-25,384-17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2:31.264"/>
    </inkml:context>
    <inkml:brush xml:id="br0">
      <inkml:brushProperty name="width" value="0.4" units="cm"/>
      <inkml:brushProperty name="height" value="0.8" units="cm"/>
      <inkml:brushProperty name="color" value="#A2D762"/>
      <inkml:brushProperty name="tip" value="rectangle"/>
      <inkml:brushProperty name="rasterOp" value="maskPen"/>
      <inkml:brushProperty name="ignorePressure" value="1"/>
    </inkml:brush>
  </inkml:definitions>
  <inkml:trace contextRef="#ctx0" brushRef="#br0">0 299,'1'0,"-1"-1,1 0,-1 1,0-1,1 0,-1 1,1-1,-1 1,1-1,0 1,-1-1,1 1,0-1,-1 1,1-1,0 1,-1 0,1 0,0-1,0 1,-1 0,1 0,0 0,0 0,1 0,25-3,-22 2,147-8,77-7,329-18,-1 35,-224 2,7646-3,-7193-36,-2-42,-368 34,-182 17,285-17,-276 43,748 5,-805 4,282 50,-357-40,165 4,469 28,-538-34,313-14,-515-2,326-19,-107-11,-33 3,100 10,-15 0,42 3,21-2,-165-3,1 8,193 13,-241 2,-67-4,93 14,107 15,-143-13,-99-15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2:34.197"/>
    </inkml:context>
    <inkml:brush xml:id="br0">
      <inkml:brushProperty name="width" value="0.4" units="cm"/>
      <inkml:brushProperty name="height" value="0.8" units="cm"/>
      <inkml:brushProperty name="color" value="#A2D762"/>
      <inkml:brushProperty name="tip" value="rectangle"/>
      <inkml:brushProperty name="rasterOp" value="maskPen"/>
      <inkml:brushProperty name="ignorePressure" value="1"/>
    </inkml:brush>
  </inkml:definitions>
  <inkml:trace contextRef="#ctx0" brushRef="#br0">0 130,'28'-1,"0"-3,0 0,53-16,17-3,530-45,-503 58,396 10,-229 9,1013-10,-1287 2,0 1,0 1,0 0,19 7,32 5,-56-13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2:47.022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55,'538'2,"565"-4,-631-24,-9 1,1101 22,-790 5,-223 16,-197-3,-227-12,-104-3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2:50.140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0 175,'660'-31,"583"7,-833 27,461 15,447-8,-650-76,-137 7,-35 37,0 22,505 66,-993-65,188 20,350-6,-367-33,72-2,-127 14,123-22,113-7,44 36,-366-1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2:53.812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0,'43'2,"68"12,9 1,79 3,105 3,29-12,87 0,33-28,-436 17,0 0,0 0,18-6,33-5,322 4,-283 10,-85-1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2:56.164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72,'0'-3,"6"-1,13 0,11-2,7-3,14 0,12 1,-1 0,-6 1,-9 1,-10 2,-8 2,-9 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25T03:53:00.301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0 281,'392'-31,"-92"2,923 17,-723 15,217 37,43-25,-474-18,453 5,757-4,-391-88,-643 41,179-23,-541 56,1 0,132-4,58 20,489 61,-441-26,-123-15,-58-2,407 26,-264-27,8 1,-95-1,-7 0,-1-18,-187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02/02/2022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E99EA-305B-48C2-955C-4F15BACAD934}" type="datetime1">
              <a:rPr lang="fr-FR" smtClean="0"/>
              <a:t>02/02/2022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9147-9167-4762-8B25-8CC1FD948605}" type="datetime1">
              <a:rPr lang="fr-FR" smtClean="0"/>
              <a:t>02/02/2022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C7200-28AF-48C1-96F2-1AD46BFB81FB}" type="datetime1">
              <a:rPr lang="fr-FR" smtClean="0"/>
              <a:t>02/02/2022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A15E-83BA-4D6F-B29C-0E79A0C8A668}" type="datetime1">
              <a:rPr lang="fr-FR" smtClean="0"/>
              <a:t>02/02/2022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0CD3-276E-48A2-BEB0-077524E44A51}" type="datetime1">
              <a:rPr lang="fr-FR" smtClean="0"/>
              <a:t>02/02/2022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F9634-5EA8-4788-8981-926CBB6AF8D5}" type="datetime1">
              <a:rPr lang="fr-FR" smtClean="0"/>
              <a:t>02/02/2022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07D6-EFBC-4CCC-B53C-075F5959C58A}" type="datetime1">
              <a:rPr lang="fr-FR" smtClean="0"/>
              <a:t>02/02/2022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ACEC-7F2E-476A-9C7D-A42F3B8FA5DC}" type="datetime1">
              <a:rPr lang="fr-FR" smtClean="0"/>
              <a:t>02/02/2022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711E-4B0B-4AF2-9127-0B3DC78E6C9D}" type="datetime1">
              <a:rPr lang="fr-FR" smtClean="0"/>
              <a:t>02/02/2022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A95CA-AC3F-45C0-BD4B-169FF353C437}" type="datetime1">
              <a:rPr lang="fr-FR" smtClean="0"/>
              <a:t>02/02/2022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3ACE-2CFE-446B-A2C7-9E2D739D6B59}" type="datetime1">
              <a:rPr lang="fr-FR" smtClean="0"/>
              <a:t>02/02/2022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EF23-4F1E-4754-948C-BC3E5C202ADE}" type="datetime1">
              <a:rPr lang="fr-FR" smtClean="0"/>
              <a:t>02/02/2022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image" Target="../media/image24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5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ustomXml" Target="../ink/ink6.xml"/><Relationship Id="rId13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12" Type="http://schemas.openxmlformats.org/officeDocument/2006/relationships/customXml" Target="../ink/ink8.xml"/><Relationship Id="rId17" Type="http://schemas.openxmlformats.org/officeDocument/2006/relationships/image" Target="../media/image34.png"/><Relationship Id="rId2" Type="http://schemas.openxmlformats.org/officeDocument/2006/relationships/customXml" Target="../ink/ink3.xml"/><Relationship Id="rId16" Type="http://schemas.openxmlformats.org/officeDocument/2006/relationships/customXml" Target="../ink/ink10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5.xml"/><Relationship Id="rId11" Type="http://schemas.openxmlformats.org/officeDocument/2006/relationships/image" Target="../media/image31.png"/><Relationship Id="rId5" Type="http://schemas.openxmlformats.org/officeDocument/2006/relationships/image" Target="../media/image28.png"/><Relationship Id="rId15" Type="http://schemas.openxmlformats.org/officeDocument/2006/relationships/image" Target="../media/image33.png"/><Relationship Id="rId10" Type="http://schemas.openxmlformats.org/officeDocument/2006/relationships/customXml" Target="../ink/ink7.xml"/><Relationship Id="rId4" Type="http://schemas.openxmlformats.org/officeDocument/2006/relationships/customXml" Target="../ink/ink4.xml"/><Relationship Id="rId9" Type="http://schemas.openxmlformats.org/officeDocument/2006/relationships/image" Target="../media/image30.png"/><Relationship Id="rId14" Type="http://schemas.openxmlformats.org/officeDocument/2006/relationships/customXml" Target="../ink/ink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ustomXml" Target="../ink/ink14.xml"/><Relationship Id="rId13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12" Type="http://schemas.openxmlformats.org/officeDocument/2006/relationships/customXml" Target="../ink/ink16.xml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3.xml"/><Relationship Id="rId11" Type="http://schemas.openxmlformats.org/officeDocument/2006/relationships/image" Target="../media/image39.png"/><Relationship Id="rId5" Type="http://schemas.openxmlformats.org/officeDocument/2006/relationships/image" Target="../media/image36.png"/><Relationship Id="rId15" Type="http://schemas.openxmlformats.org/officeDocument/2006/relationships/image" Target="../media/image41.png"/><Relationship Id="rId10" Type="http://schemas.openxmlformats.org/officeDocument/2006/relationships/customXml" Target="../ink/ink15.xml"/><Relationship Id="rId4" Type="http://schemas.openxmlformats.org/officeDocument/2006/relationships/customXml" Target="../ink/ink12.xml"/><Relationship Id="rId9" Type="http://schemas.openxmlformats.org/officeDocument/2006/relationships/image" Target="../media/image38.png"/><Relationship Id="rId14" Type="http://schemas.openxmlformats.org/officeDocument/2006/relationships/customXml" Target="../ink/ink1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customXml" Target="../ink/ink21.xml"/><Relationship Id="rId13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4.png"/><Relationship Id="rId12" Type="http://schemas.openxmlformats.org/officeDocument/2006/relationships/customXml" Target="../ink/ink23.xml"/><Relationship Id="rId2" Type="http://schemas.openxmlformats.org/officeDocument/2006/relationships/customXml" Target="../ink/ink18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0.xml"/><Relationship Id="rId11" Type="http://schemas.openxmlformats.org/officeDocument/2006/relationships/image" Target="../media/image46.png"/><Relationship Id="rId5" Type="http://schemas.openxmlformats.org/officeDocument/2006/relationships/image" Target="../media/image43.png"/><Relationship Id="rId10" Type="http://schemas.openxmlformats.org/officeDocument/2006/relationships/customXml" Target="../ink/ink22.xml"/><Relationship Id="rId4" Type="http://schemas.openxmlformats.org/officeDocument/2006/relationships/customXml" Target="../ink/ink19.xml"/><Relationship Id="rId9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22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La promesse.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937" y="700087"/>
            <a:ext cx="11042563" cy="5457825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C’est justement ce que je me disais, Huck.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Si quelqu’un doit parler, il vaut mieux que ce soit </a:t>
            </a:r>
            <a:r>
              <a:rPr lang="fr-FR" sz="3200" dirty="0" err="1">
                <a:latin typeface="Arial" panose="020B0604020202020204" pitchFamily="34" charset="0"/>
                <a:cs typeface="Arial" panose="020B0604020202020204" pitchFamily="34" charset="0"/>
              </a:rPr>
              <a:t>Muff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Potter. Il est assez ivrogne pour ne pas savoir tenir sa langue. »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se tait et continue de réfléchir.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Dis donc, Huck, fait-il au bout d’un moment. </a:t>
            </a:r>
            <a:r>
              <a:rPr lang="fr-FR" sz="3200" dirty="0" err="1">
                <a:latin typeface="Arial" panose="020B0604020202020204" pitchFamily="34" charset="0"/>
                <a:cs typeface="Arial" panose="020B0604020202020204" pitchFamily="34" charset="0"/>
              </a:rPr>
              <a:t>Muff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Potter ne sait rien. Il ne pourra rien dire.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3141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Pourquoi ne </a:t>
            </a:r>
            <a:r>
              <a:rPr lang="fr-FR" sz="3200" dirty="0" err="1">
                <a:latin typeface="Arial" panose="020B0604020202020204" pitchFamily="34" charset="0"/>
                <a:cs typeface="Arial" panose="020B0604020202020204" pitchFamily="34" charset="0"/>
              </a:rPr>
              <a:t>sait-il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rien ?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Parce qu’il avait perdu connaissance quand Joe a fait le coup.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Sapristi ! C’est pourtant vrai !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136B1C3-FC06-4699-822F-F110CE6925B5}"/>
              </a:ext>
            </a:extLst>
          </p:cNvPr>
          <p:cNvSpPr txBox="1"/>
          <p:nvPr/>
        </p:nvSpPr>
        <p:spPr>
          <a:xfrm>
            <a:off x="5234314" y="4790008"/>
            <a:ext cx="6097044" cy="1499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D’après Mark Twain, </a:t>
            </a: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Aventures de Tom Sawyer [1879]</a:t>
            </a: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Chapitre 10 -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32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de cantos arredondados 195">
            <a:extLst>
              <a:ext uri="{FF2B5EF4-FFF2-40B4-BE49-F238E27FC236}">
                <a16:creationId xmlns:a16="http://schemas.microsoft.com/office/drawing/2014/main" id="{FD7D2989-198B-4A7D-8D67-330257032255}"/>
              </a:ext>
            </a:extLst>
          </p:cNvPr>
          <p:cNvSpPr/>
          <p:nvPr/>
        </p:nvSpPr>
        <p:spPr>
          <a:xfrm>
            <a:off x="9396404" y="3016566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3" name="CaixaDeTexto 109">
            <a:extLst>
              <a:ext uri="{FF2B5EF4-FFF2-40B4-BE49-F238E27FC236}">
                <a16:creationId xmlns:a16="http://schemas.microsoft.com/office/drawing/2014/main" id="{8E384E50-3182-4DCA-A3BF-9540B385B789}"/>
              </a:ext>
            </a:extLst>
          </p:cNvPr>
          <p:cNvSpPr txBox="1"/>
          <p:nvPr/>
        </p:nvSpPr>
        <p:spPr>
          <a:xfrm>
            <a:off x="9291117" y="2994082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Quand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tângulo de cantos arredondados 195">
            <a:extLst>
              <a:ext uri="{FF2B5EF4-FFF2-40B4-BE49-F238E27FC236}">
                <a16:creationId xmlns:a16="http://schemas.microsoft.com/office/drawing/2014/main" id="{EE231E35-1C0C-437C-A2AF-F3194AB4D78F}"/>
              </a:ext>
            </a:extLst>
          </p:cNvPr>
          <p:cNvSpPr/>
          <p:nvPr/>
        </p:nvSpPr>
        <p:spPr>
          <a:xfrm>
            <a:off x="7395902" y="1942549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1" name="CaixaDeTexto 109">
            <a:extLst>
              <a:ext uri="{FF2B5EF4-FFF2-40B4-BE49-F238E27FC236}">
                <a16:creationId xmlns:a16="http://schemas.microsoft.com/office/drawing/2014/main" id="{0D8E6958-5E6B-411C-AAAA-B83B902483EF}"/>
              </a:ext>
            </a:extLst>
          </p:cNvPr>
          <p:cNvSpPr txBox="1"/>
          <p:nvPr/>
        </p:nvSpPr>
        <p:spPr>
          <a:xfrm>
            <a:off x="7290615" y="192006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tângulo de cantos arredondados 195">
            <a:extLst>
              <a:ext uri="{FF2B5EF4-FFF2-40B4-BE49-F238E27FC236}">
                <a16:creationId xmlns:a16="http://schemas.microsoft.com/office/drawing/2014/main" id="{1C42A4F7-3206-401F-917A-80224E90E182}"/>
              </a:ext>
            </a:extLst>
          </p:cNvPr>
          <p:cNvSpPr/>
          <p:nvPr/>
        </p:nvSpPr>
        <p:spPr>
          <a:xfrm>
            <a:off x="9337718" y="95843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4B93D50-F4FB-4DF3-ABE9-81BA1CD6C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On se pose des questions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FCB9069-51E6-4733-AC38-04904F41E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998205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Qui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Quoi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Quand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Où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Pourquoi ?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275C695-9796-4F1C-A2DF-612B889E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C5CE89F-7AEE-40FB-93A1-06D1321CE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47722" y="1349797"/>
            <a:ext cx="1003504" cy="10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1FC0F15-42D4-4E73-8262-66856C858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8073" y="2313996"/>
            <a:ext cx="1023421" cy="102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D0347D0-2871-4D17-8131-3D32FB530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31819" y="3406885"/>
            <a:ext cx="890688" cy="8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109">
            <a:extLst>
              <a:ext uri="{FF2B5EF4-FFF2-40B4-BE49-F238E27FC236}">
                <a16:creationId xmlns:a16="http://schemas.microsoft.com/office/drawing/2014/main" id="{EBEC4C53-1BFD-4CD9-85FC-96709E2CA9FF}"/>
              </a:ext>
            </a:extLst>
          </p:cNvPr>
          <p:cNvSpPr txBox="1"/>
          <p:nvPr/>
        </p:nvSpPr>
        <p:spPr>
          <a:xfrm>
            <a:off x="9246209" y="96396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tângulo de cantos arredondados 195">
            <a:extLst>
              <a:ext uri="{FF2B5EF4-FFF2-40B4-BE49-F238E27FC236}">
                <a16:creationId xmlns:a16="http://schemas.microsoft.com/office/drawing/2014/main" id="{EB92064C-F80D-42B8-ACD3-9072F4595321}"/>
              </a:ext>
            </a:extLst>
          </p:cNvPr>
          <p:cNvSpPr/>
          <p:nvPr/>
        </p:nvSpPr>
        <p:spPr>
          <a:xfrm>
            <a:off x="7439518" y="3759512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5" name="CaixaDeTexto 109">
            <a:extLst>
              <a:ext uri="{FF2B5EF4-FFF2-40B4-BE49-F238E27FC236}">
                <a16:creationId xmlns:a16="http://schemas.microsoft.com/office/drawing/2014/main" id="{2625C0CF-FE83-4323-B3E2-AFA828EECB6B}"/>
              </a:ext>
            </a:extLst>
          </p:cNvPr>
          <p:cNvSpPr txBox="1"/>
          <p:nvPr/>
        </p:nvSpPr>
        <p:spPr>
          <a:xfrm>
            <a:off x="7334231" y="373702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Où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tângulo de cantos arredondados 195">
            <a:extLst>
              <a:ext uri="{FF2B5EF4-FFF2-40B4-BE49-F238E27FC236}">
                <a16:creationId xmlns:a16="http://schemas.microsoft.com/office/drawing/2014/main" id="{6FB51AFA-0AF4-4B80-9BDE-4CF61D055016}"/>
              </a:ext>
            </a:extLst>
          </p:cNvPr>
          <p:cNvSpPr/>
          <p:nvPr/>
        </p:nvSpPr>
        <p:spPr>
          <a:xfrm>
            <a:off x="9396404" y="480175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7" name="CaixaDeTexto 109">
            <a:extLst>
              <a:ext uri="{FF2B5EF4-FFF2-40B4-BE49-F238E27FC236}">
                <a16:creationId xmlns:a16="http://schemas.microsoft.com/office/drawing/2014/main" id="{73422BF9-353C-450C-B342-8A75332601F0}"/>
              </a:ext>
            </a:extLst>
          </p:cNvPr>
          <p:cNvSpPr txBox="1"/>
          <p:nvPr/>
        </p:nvSpPr>
        <p:spPr>
          <a:xfrm>
            <a:off x="9291117" y="4779269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Pourquoi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67F38A09-176C-498C-92FB-EE25C2769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6573" y="4041785"/>
            <a:ext cx="660709" cy="66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155162AF-5828-49B7-BC15-03E018B10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2715" y="4298024"/>
            <a:ext cx="743858" cy="74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E1EF7E43-E050-4AFC-9F05-6ED3E0670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8488" y="5175576"/>
            <a:ext cx="1001387" cy="100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9013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0" grpId="0" animBg="1"/>
      <p:bldP spid="11" grpId="0"/>
      <p:bldP spid="8" grpId="0" animBg="1"/>
      <p:bldP spid="2" grpId="0"/>
      <p:bldP spid="3" grpId="0" build="p"/>
      <p:bldP spid="9" grpId="0"/>
      <p:bldP spid="14" grpId="0" animBg="1"/>
      <p:bldP spid="15" grpId="0"/>
      <p:bldP spid="16" grpId="0" animBg="1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4CCE56-746A-499A-9FFA-981053F6A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171" y="277901"/>
            <a:ext cx="10515600" cy="1325563"/>
          </a:xfrm>
        </p:spPr>
        <p:txBody>
          <a:bodyPr/>
          <a:lstStyle/>
          <a:p>
            <a:r>
              <a:rPr lang="fr-FR" dirty="0"/>
              <a:t>Les personnages?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AD45F2C-584C-4810-906B-959117DB7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508" y="1501365"/>
            <a:ext cx="10515600" cy="779212"/>
          </a:xfrm>
        </p:spPr>
        <p:txBody>
          <a:bodyPr/>
          <a:lstStyle/>
          <a:p>
            <a:r>
              <a:rPr lang="fr-FR" dirty="0"/>
              <a:t>Qui sont les personnages?</a:t>
            </a:r>
          </a:p>
          <a:p>
            <a:endParaRPr lang="fr-FR" dirty="0"/>
          </a:p>
        </p:txBody>
      </p:sp>
      <p:sp>
        <p:nvSpPr>
          <p:cNvPr id="6" name="AutoShape 2" descr="Poséidon | Wiki Créer votre mythologie | Fandom">
            <a:extLst>
              <a:ext uri="{FF2B5EF4-FFF2-40B4-BE49-F238E27FC236}">
                <a16:creationId xmlns:a16="http://schemas.microsoft.com/office/drawing/2014/main" id="{9552C556-708C-46BD-9195-AC06F27B2F7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A931962-D9FB-4269-93CB-214F68D8916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6535" y="592388"/>
            <a:ext cx="1798476" cy="143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67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2C6B766F-F9AE-4E04-AD5A-E592B613E68B}"/>
              </a:ext>
            </a:extLst>
          </p:cNvPr>
          <p:cNvSpPr txBox="1">
            <a:spLocks/>
          </p:cNvSpPr>
          <p:nvPr/>
        </p:nvSpPr>
        <p:spPr>
          <a:xfrm>
            <a:off x="497306" y="541961"/>
            <a:ext cx="9284368" cy="16959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Où 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se passe la scène?</a:t>
            </a:r>
          </a:p>
          <a:p>
            <a:pPr>
              <a:lnSpc>
                <a:spcPct val="150000"/>
              </a:lnSpc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210AA642-1E21-4FD4-9B0A-07B0B51486B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4765" y="365005"/>
            <a:ext cx="1559929" cy="1274382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17D4951-0F5D-41C7-826C-5073E6844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2803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09C698-DB6A-4B91-8850-31F79539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575F81D-0887-4F87-8C4D-ADF06CD2DC4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112" y="365125"/>
            <a:ext cx="1798476" cy="1469263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AF74D681-5D27-4569-B728-18421663F44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7864" y="3646346"/>
            <a:ext cx="1798476" cy="146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7635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70A10E-C16C-45F2-903A-F0AA7C19E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46467"/>
            <a:ext cx="10515600" cy="1325563"/>
          </a:xfrm>
        </p:spPr>
        <p:txBody>
          <a:bodyPr>
            <a:normAutofit/>
          </a:bodyPr>
          <a:lstStyle/>
          <a:p>
            <a:r>
              <a:rPr lang="fr-FR" dirty="0"/>
              <a:t>J’ai bien compris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AB5913C-0601-4C50-B6E0-2E6FF0D9F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271" y="1616619"/>
            <a:ext cx="11074400" cy="4787899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et Huck ont pris la fuite, ils ont peur.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se pose beaucoup de questions. Il questionne Huck.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Huck tente de rassurer Tom. Il pense qu’il ne faut rien dire, sinon ils vont se faire tuer.</a:t>
            </a:r>
          </a:p>
          <a:p>
            <a:pPr marL="0" indent="0">
              <a:lnSpc>
                <a:spcPct val="200000"/>
              </a:lnSpc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90166E9-ED37-44BD-AC09-997EDBD6AC4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9412" y="490918"/>
            <a:ext cx="1798476" cy="1469263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09C698-DB6A-4B91-8850-31F79539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01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BA0D84-3462-446E-AFC6-BA42584DF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5400" dirty="0"/>
              <a:t>Hypothèses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B9F26F9-6B84-4634-8841-7C54C04C9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338" y="1690688"/>
            <a:ext cx="10758408" cy="1077912"/>
          </a:xfrm>
        </p:spPr>
        <p:txBody>
          <a:bodyPr>
            <a:norm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À votre avis, que va-il se passer ?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113509E-D8CC-4F67-AED0-11B08CDAC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61B28AD-17A0-4F76-ADF6-F9DD568CBA5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5938" y="935177"/>
            <a:ext cx="552773" cy="92989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0D8F648-81A6-472B-BE43-795638502E1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1063" y="186162"/>
            <a:ext cx="1213963" cy="1213963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DA4F1AF7-DF46-4AAD-9E8D-6B8D19F9D13E}"/>
              </a:ext>
            </a:extLst>
          </p:cNvPr>
          <p:cNvSpPr txBox="1">
            <a:spLocks/>
          </p:cNvSpPr>
          <p:nvPr/>
        </p:nvSpPr>
        <p:spPr>
          <a:xfrm>
            <a:off x="710338" y="3119993"/>
            <a:ext cx="10758408" cy="1077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Parlez lentement, je note toutes vos propositions.</a:t>
            </a:r>
          </a:p>
        </p:txBody>
      </p:sp>
    </p:spTree>
    <p:extLst>
      <p:ext uri="{BB962C8B-B14F-4D97-AF65-F5344CB8AC3E}">
        <p14:creationId xmlns:p14="http://schemas.microsoft.com/office/powerpoint/2010/main" val="407463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AAE841-8A91-480B-A361-3C94338A8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Collons et rangeons tout ça.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BFADCB1-1F76-4996-8069-0783232C2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962" y="2134384"/>
            <a:ext cx="10515600" cy="13255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fr-FR" sz="3200" dirty="0"/>
              <a:t>Voici le lexique de la semaine :</a:t>
            </a:r>
          </a:p>
          <a:p>
            <a:pPr marL="0" indent="0">
              <a:buNone/>
            </a:pPr>
            <a:r>
              <a:rPr lang="fr-FR" sz="3200" dirty="0"/>
              <a:t>On le note dans la partie lexique de notre classeur.</a:t>
            </a:r>
          </a:p>
          <a:p>
            <a:pPr marL="0" indent="0">
              <a:buNone/>
            </a:pPr>
            <a:r>
              <a:rPr lang="fr-FR" sz="3200" dirty="0"/>
              <a:t>Vous copiez le résumé.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E0709161-E727-4429-8F3B-DDF10E2D273A}"/>
              </a:ext>
            </a:extLst>
          </p:cNvPr>
          <p:cNvSpPr txBox="1">
            <a:spLocks/>
          </p:cNvSpPr>
          <p:nvPr/>
        </p:nvSpPr>
        <p:spPr>
          <a:xfrm>
            <a:off x="838199" y="1929236"/>
            <a:ext cx="10778067" cy="889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32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9E99E48-834A-4635-890D-052471583FF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8251" y="78898"/>
            <a:ext cx="1898015" cy="1898015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5146C0A-F7E3-48AB-9ECC-7CDBBE007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1030E41-A21C-4910-9293-7E61FD89D7E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0576" y="1839807"/>
            <a:ext cx="1098676" cy="109424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16D2D1F-5BF1-42A7-97EC-7667AB6F8B7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69914" y="3172601"/>
            <a:ext cx="849424" cy="946502"/>
          </a:xfrm>
          <a:prstGeom prst="rect">
            <a:avLst/>
          </a:prstGeom>
        </p:spPr>
      </p:pic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5581A9D4-0024-4E66-8BCB-A833064881F3}"/>
              </a:ext>
            </a:extLst>
          </p:cNvPr>
          <p:cNvSpPr txBox="1">
            <a:spLocks/>
          </p:cNvSpPr>
          <p:nvPr/>
        </p:nvSpPr>
        <p:spPr>
          <a:xfrm>
            <a:off x="838200" y="3590006"/>
            <a:ext cx="10515600" cy="1535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Je vous donne maintenant le texte complet pour votre entrainement en lecture.</a:t>
            </a:r>
          </a:p>
        </p:txBody>
      </p:sp>
    </p:spTree>
    <p:extLst>
      <p:ext uri="{BB962C8B-B14F-4D97-AF65-F5344CB8AC3E}">
        <p14:creationId xmlns:p14="http://schemas.microsoft.com/office/powerpoint/2010/main" val="255403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AAE841-8A91-480B-A361-3C94338A8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texte est à nouveau un dialogue.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BFADCB1-1F76-4996-8069-0783232C2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962" y="2134384"/>
            <a:ext cx="10515600" cy="1325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200" dirty="0"/>
              <a:t>Tom et Huck discutent entre eux.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E0709161-E727-4429-8F3B-DDF10E2D273A}"/>
              </a:ext>
            </a:extLst>
          </p:cNvPr>
          <p:cNvSpPr txBox="1">
            <a:spLocks/>
          </p:cNvSpPr>
          <p:nvPr/>
        </p:nvSpPr>
        <p:spPr>
          <a:xfrm>
            <a:off x="838199" y="1929236"/>
            <a:ext cx="10778067" cy="889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3200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5146C0A-F7E3-48AB-9ECC-7CDBBE007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5581A9D4-0024-4E66-8BCB-A833064881F3}"/>
              </a:ext>
            </a:extLst>
          </p:cNvPr>
          <p:cNvSpPr txBox="1">
            <a:spLocks/>
          </p:cNvSpPr>
          <p:nvPr/>
        </p:nvSpPr>
        <p:spPr>
          <a:xfrm>
            <a:off x="747962" y="3057525"/>
            <a:ext cx="10515600" cy="1535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Avant votre entrainement, vous allez prendre deux couleurs.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Vous allez repasser sur les mots prononcés par Tom en bleu, et ceux de Huck en vert.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Les mots du narrateurs restent sans couleur.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Encre 11">
                <a:extLst>
                  <a:ext uri="{FF2B5EF4-FFF2-40B4-BE49-F238E27FC236}">
                    <a16:creationId xmlns:a16="http://schemas.microsoft.com/office/drawing/2014/main" id="{E47B057F-D584-4819-A75E-5E2F4F6A5BAB}"/>
                  </a:ext>
                </a:extLst>
              </p14:cNvPr>
              <p14:cNvContentPartPr/>
              <p14:nvPr/>
            </p14:nvContentPartPr>
            <p14:xfrm>
              <a:off x="2686567" y="5109598"/>
              <a:ext cx="763200" cy="39960"/>
            </p14:xfrm>
          </p:contentPart>
        </mc:Choice>
        <mc:Fallback xmlns="">
          <p:pic>
            <p:nvPicPr>
              <p:cNvPr id="12" name="Encre 11">
                <a:extLst>
                  <a:ext uri="{FF2B5EF4-FFF2-40B4-BE49-F238E27FC236}">
                    <a16:creationId xmlns:a16="http://schemas.microsoft.com/office/drawing/2014/main" id="{E47B057F-D584-4819-A75E-5E2F4F6A5BA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14927" y="4965958"/>
                <a:ext cx="906840" cy="32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Encre 4">
                <a:extLst>
                  <a:ext uri="{FF2B5EF4-FFF2-40B4-BE49-F238E27FC236}">
                    <a16:creationId xmlns:a16="http://schemas.microsoft.com/office/drawing/2014/main" id="{54530F09-7DBC-4C5C-AD66-FD26922E3F1B}"/>
                  </a:ext>
                </a:extLst>
              </p14:cNvPr>
              <p14:cNvContentPartPr/>
              <p14:nvPr/>
            </p14:nvContentPartPr>
            <p14:xfrm>
              <a:off x="8661487" y="4307878"/>
              <a:ext cx="603360" cy="113760"/>
            </p14:xfrm>
          </p:contentPart>
        </mc:Choice>
        <mc:Fallback xmlns="">
          <p:pic>
            <p:nvPicPr>
              <p:cNvPr id="5" name="Encre 4">
                <a:extLst>
                  <a:ext uri="{FF2B5EF4-FFF2-40B4-BE49-F238E27FC236}">
                    <a16:creationId xmlns:a16="http://schemas.microsoft.com/office/drawing/2014/main" id="{54530F09-7DBC-4C5C-AD66-FD26922E3F1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589847" y="4164238"/>
                <a:ext cx="747000" cy="401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5739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terminé le texte 21.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fait la dictée.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1029234" y="1079875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1029234" y="204798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6262" y="1055627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7092" y="2233605"/>
            <a:ext cx="384081" cy="646232"/>
          </a:xfrm>
          <a:prstGeom prst="rect">
            <a:avLst/>
          </a:prstGeom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F99686FA-1BC0-4895-BD03-2C93336AA61C}"/>
              </a:ext>
            </a:extLst>
          </p:cNvPr>
          <p:cNvSpPr txBox="1">
            <a:spLocks/>
          </p:cNvSpPr>
          <p:nvPr/>
        </p:nvSpPr>
        <p:spPr>
          <a:xfrm>
            <a:off x="838200" y="412153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Vous commencez par réfléchir tout seul, </a:t>
            </a:r>
          </a:p>
          <a:p>
            <a:pPr>
              <a:lnSpc>
                <a:spcPct val="15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puis vous vous mettrez par deux.</a:t>
            </a:r>
          </a:p>
          <a:p>
            <a:pPr>
              <a:lnSpc>
                <a:spcPct val="15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Il faudra bien faire attention à la ponctuation.</a:t>
            </a:r>
          </a:p>
        </p:txBody>
      </p:sp>
    </p:spTree>
    <p:extLst>
      <p:ext uri="{BB962C8B-B14F-4D97-AF65-F5344CB8AC3E}">
        <p14:creationId xmlns:p14="http://schemas.microsoft.com/office/powerpoint/2010/main" val="244660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CF7599-55EB-4671-9525-9C1AE60B4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Correction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504B567-BD66-4D87-8AE0-7355C1378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6534"/>
          </a:xfrm>
        </p:spPr>
        <p:txBody>
          <a:bodyPr/>
          <a:lstStyle/>
          <a:p>
            <a:pPr marL="0" indent="0">
              <a:buNone/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Tom et Huck ont pris la fuite. Après avoir couru longuement, ils s’arrêtent.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BDC322F-1A82-4C7C-A95A-D88824148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E274E1E5-C4F2-44E4-9434-2789BEA6ADA8}"/>
              </a:ext>
            </a:extLst>
          </p:cNvPr>
          <p:cNvSpPr txBox="1">
            <a:spLocks/>
          </p:cNvSpPr>
          <p:nvPr/>
        </p:nvSpPr>
        <p:spPr>
          <a:xfrm>
            <a:off x="790183" y="2388535"/>
            <a:ext cx="10515600" cy="4165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8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Ça c’est le résumé du passage précédent.</a:t>
            </a:r>
            <a:endParaRPr lang="fr-FR" sz="1800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48392EB-0612-44AA-AF2C-1CDE8AC3C81C}"/>
              </a:ext>
            </a:extLst>
          </p:cNvPr>
          <p:cNvSpPr txBox="1"/>
          <p:nvPr/>
        </p:nvSpPr>
        <p:spPr>
          <a:xfrm>
            <a:off x="895611" y="3006247"/>
            <a:ext cx="9018740" cy="2950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Dis donc, </a:t>
            </a:r>
            <a:r>
              <a:rPr lang="fr-FR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Huckleberry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fait Tom à voix basse. Comment tout cela va-t-il se terminer ?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Par une bonne petite pendaison si jamais le docteur n’en réchappe pas.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Tu crois ?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J’en suis sûr.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Oui, mais qui est-ce qui va prévenir la police ? demande Tom après avoir réfléchi. Nous ?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7" name="Encre 6">
                <a:extLst>
                  <a:ext uri="{FF2B5EF4-FFF2-40B4-BE49-F238E27FC236}">
                    <a16:creationId xmlns:a16="http://schemas.microsoft.com/office/drawing/2014/main" id="{B0AB3B38-9773-4385-989E-9689106FE3D4}"/>
                  </a:ext>
                </a:extLst>
              </p14:cNvPr>
              <p14:cNvContentPartPr/>
              <p14:nvPr/>
            </p14:nvContentPartPr>
            <p14:xfrm>
              <a:off x="1208407" y="3750238"/>
              <a:ext cx="7117560" cy="108000"/>
            </p14:xfrm>
          </p:contentPart>
        </mc:Choice>
        <mc:Fallback xmlns="">
          <p:pic>
            <p:nvPicPr>
              <p:cNvPr id="7" name="Encre 6">
                <a:extLst>
                  <a:ext uri="{FF2B5EF4-FFF2-40B4-BE49-F238E27FC236}">
                    <a16:creationId xmlns:a16="http://schemas.microsoft.com/office/drawing/2014/main" id="{B0AB3B38-9773-4385-989E-9689106FE3D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36407" y="3606238"/>
                <a:ext cx="7261200" cy="39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8" name="Encre 7">
                <a:extLst>
                  <a:ext uri="{FF2B5EF4-FFF2-40B4-BE49-F238E27FC236}">
                    <a16:creationId xmlns:a16="http://schemas.microsoft.com/office/drawing/2014/main" id="{286A6942-EF35-4C7C-914B-ECBD8024D13F}"/>
                  </a:ext>
                </a:extLst>
              </p14:cNvPr>
              <p14:cNvContentPartPr/>
              <p14:nvPr/>
            </p14:nvContentPartPr>
            <p14:xfrm>
              <a:off x="1214887" y="4806838"/>
              <a:ext cx="1197360" cy="47160"/>
            </p14:xfrm>
          </p:contentPart>
        </mc:Choice>
        <mc:Fallback xmlns="">
          <p:pic>
            <p:nvPicPr>
              <p:cNvPr id="8" name="Encre 7">
                <a:extLst>
                  <a:ext uri="{FF2B5EF4-FFF2-40B4-BE49-F238E27FC236}">
                    <a16:creationId xmlns:a16="http://schemas.microsoft.com/office/drawing/2014/main" id="{286A6942-EF35-4C7C-914B-ECBD8024D13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42887" y="4662838"/>
                <a:ext cx="1341000" cy="33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0" name="Encre 9">
                <a:extLst>
                  <a:ext uri="{FF2B5EF4-FFF2-40B4-BE49-F238E27FC236}">
                    <a16:creationId xmlns:a16="http://schemas.microsoft.com/office/drawing/2014/main" id="{9D1C1DA0-05C7-43D6-99B9-6473A4A80123}"/>
                  </a:ext>
                </a:extLst>
              </p14:cNvPr>
              <p14:cNvContentPartPr/>
              <p14:nvPr/>
            </p14:nvContentPartPr>
            <p14:xfrm>
              <a:off x="1214887" y="3230398"/>
              <a:ext cx="2149200" cy="20520"/>
            </p14:xfrm>
          </p:contentPart>
        </mc:Choice>
        <mc:Fallback xmlns="">
          <p:pic>
            <p:nvPicPr>
              <p:cNvPr id="10" name="Encre 9">
                <a:extLst>
                  <a:ext uri="{FF2B5EF4-FFF2-40B4-BE49-F238E27FC236}">
                    <a16:creationId xmlns:a16="http://schemas.microsoft.com/office/drawing/2014/main" id="{9D1C1DA0-05C7-43D6-99B9-6473A4A8012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142887" y="3086758"/>
                <a:ext cx="2292840" cy="30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1" name="Encre 10">
                <a:extLst>
                  <a:ext uri="{FF2B5EF4-FFF2-40B4-BE49-F238E27FC236}">
                    <a16:creationId xmlns:a16="http://schemas.microsoft.com/office/drawing/2014/main" id="{3EA2C1FD-B1CF-47A4-AE6B-7F7AF605A9BF}"/>
                  </a:ext>
                </a:extLst>
              </p14:cNvPr>
              <p14:cNvContentPartPr/>
              <p14:nvPr/>
            </p14:nvContentPartPr>
            <p14:xfrm>
              <a:off x="5849527" y="3243718"/>
              <a:ext cx="3616920" cy="63360"/>
            </p14:xfrm>
          </p:contentPart>
        </mc:Choice>
        <mc:Fallback xmlns="">
          <p:pic>
            <p:nvPicPr>
              <p:cNvPr id="11" name="Encre 10">
                <a:extLst>
                  <a:ext uri="{FF2B5EF4-FFF2-40B4-BE49-F238E27FC236}">
                    <a16:creationId xmlns:a16="http://schemas.microsoft.com/office/drawing/2014/main" id="{3EA2C1FD-B1CF-47A4-AE6B-7F7AF605A9BF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777527" y="3099718"/>
                <a:ext cx="3760560" cy="35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2" name="Encre 11">
                <a:extLst>
                  <a:ext uri="{FF2B5EF4-FFF2-40B4-BE49-F238E27FC236}">
                    <a16:creationId xmlns:a16="http://schemas.microsoft.com/office/drawing/2014/main" id="{17CC029B-6727-4512-ABC2-4EC1CABFF5A3}"/>
                  </a:ext>
                </a:extLst>
              </p14:cNvPr>
              <p14:cNvContentPartPr/>
              <p14:nvPr/>
            </p14:nvContentPartPr>
            <p14:xfrm>
              <a:off x="1214887" y="4265038"/>
              <a:ext cx="956520" cy="31680"/>
            </p14:xfrm>
          </p:contentPart>
        </mc:Choice>
        <mc:Fallback xmlns="">
          <p:pic>
            <p:nvPicPr>
              <p:cNvPr id="12" name="Encre 11">
                <a:extLst>
                  <a:ext uri="{FF2B5EF4-FFF2-40B4-BE49-F238E27FC236}">
                    <a16:creationId xmlns:a16="http://schemas.microsoft.com/office/drawing/2014/main" id="{17CC029B-6727-4512-ABC2-4EC1CABFF5A3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142887" y="4121038"/>
                <a:ext cx="1100160" cy="31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3" name="Encre 12">
                <a:extLst>
                  <a:ext uri="{FF2B5EF4-FFF2-40B4-BE49-F238E27FC236}">
                    <a16:creationId xmlns:a16="http://schemas.microsoft.com/office/drawing/2014/main" id="{5E21738F-C0BE-4F52-8430-86B9FAD72F85}"/>
                  </a:ext>
                </a:extLst>
              </p14:cNvPr>
              <p14:cNvContentPartPr/>
              <p14:nvPr/>
            </p14:nvContentPartPr>
            <p14:xfrm>
              <a:off x="9488047" y="3243358"/>
              <a:ext cx="165240" cy="25920"/>
            </p14:xfrm>
          </p:contentPart>
        </mc:Choice>
        <mc:Fallback xmlns="">
          <p:pic>
            <p:nvPicPr>
              <p:cNvPr id="13" name="Encre 12">
                <a:extLst>
                  <a:ext uri="{FF2B5EF4-FFF2-40B4-BE49-F238E27FC236}">
                    <a16:creationId xmlns:a16="http://schemas.microsoft.com/office/drawing/2014/main" id="{5E21738F-C0BE-4F52-8430-86B9FAD72F85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416407" y="3099718"/>
                <a:ext cx="308880" cy="31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4" name="Encre 13">
                <a:extLst>
                  <a:ext uri="{FF2B5EF4-FFF2-40B4-BE49-F238E27FC236}">
                    <a16:creationId xmlns:a16="http://schemas.microsoft.com/office/drawing/2014/main" id="{7505B610-1415-4B57-9842-F2D3B93712D3}"/>
                  </a:ext>
                </a:extLst>
              </p14:cNvPr>
              <p14:cNvContentPartPr/>
              <p14:nvPr/>
            </p14:nvContentPartPr>
            <p14:xfrm>
              <a:off x="1221007" y="5228398"/>
              <a:ext cx="4557600" cy="101520"/>
            </p14:xfrm>
          </p:contentPart>
        </mc:Choice>
        <mc:Fallback xmlns="">
          <p:pic>
            <p:nvPicPr>
              <p:cNvPr id="14" name="Encre 13">
                <a:extLst>
                  <a:ext uri="{FF2B5EF4-FFF2-40B4-BE49-F238E27FC236}">
                    <a16:creationId xmlns:a16="http://schemas.microsoft.com/office/drawing/2014/main" id="{7505B610-1415-4B57-9842-F2D3B93712D3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149007" y="5084758"/>
                <a:ext cx="4701240" cy="38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5" name="Encre 14">
                <a:extLst>
                  <a:ext uri="{FF2B5EF4-FFF2-40B4-BE49-F238E27FC236}">
                    <a16:creationId xmlns:a16="http://schemas.microsoft.com/office/drawing/2014/main" id="{F7E533D9-54EC-4FBC-9D3C-1438133F7231}"/>
                  </a:ext>
                </a:extLst>
              </p14:cNvPr>
              <p14:cNvContentPartPr/>
              <p14:nvPr/>
            </p14:nvContentPartPr>
            <p14:xfrm>
              <a:off x="1051807" y="5730598"/>
              <a:ext cx="625320" cy="25920"/>
            </p14:xfrm>
          </p:contentPart>
        </mc:Choice>
        <mc:Fallback xmlns="">
          <p:pic>
            <p:nvPicPr>
              <p:cNvPr id="15" name="Encre 14">
                <a:extLst>
                  <a:ext uri="{FF2B5EF4-FFF2-40B4-BE49-F238E27FC236}">
                    <a16:creationId xmlns:a16="http://schemas.microsoft.com/office/drawing/2014/main" id="{F7E533D9-54EC-4FBC-9D3C-1438133F7231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980167" y="5586598"/>
                <a:ext cx="768960" cy="313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0833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CF7599-55EB-4671-9525-9C1AE60B4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Correction :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BDC322F-1A82-4C7C-A95A-D88824148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48392EB-0612-44AA-AF2C-1CDE8AC3C81C}"/>
              </a:ext>
            </a:extLst>
          </p:cNvPr>
          <p:cNvSpPr txBox="1"/>
          <p:nvPr/>
        </p:nvSpPr>
        <p:spPr>
          <a:xfrm>
            <a:off x="838200" y="1427967"/>
            <a:ext cx="9608507" cy="4614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Tu n’es pas fou ! s’exclame Huck. Suppose que Joe l’Indien ne soit pas pendu pour une raison ou pour une autre, il finira toujours par nous tuer, aussi sûr que nous sommes couchés là !</a:t>
            </a:r>
          </a:p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C’est justement ce que je me disais, Huck.</a:t>
            </a:r>
          </a:p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Si quelqu’un doit parler, il vaut mieux que ce soit </a:t>
            </a:r>
            <a:r>
              <a:rPr lang="fr-FR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Muff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Potter. Il est assez ivrogne pour ne pas savoir tenir sa langue. »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7" name="Encre 16">
                <a:extLst>
                  <a:ext uri="{FF2B5EF4-FFF2-40B4-BE49-F238E27FC236}">
                    <a16:creationId xmlns:a16="http://schemas.microsoft.com/office/drawing/2014/main" id="{DE433A78-6841-4E39-B08A-1BCB43869420}"/>
                  </a:ext>
                </a:extLst>
              </p14:cNvPr>
              <p14:cNvContentPartPr/>
              <p14:nvPr/>
            </p14:nvContentPartPr>
            <p14:xfrm>
              <a:off x="1227487" y="4067038"/>
              <a:ext cx="5754600" cy="326160"/>
            </p14:xfrm>
          </p:contentPart>
        </mc:Choice>
        <mc:Fallback xmlns="">
          <p:pic>
            <p:nvPicPr>
              <p:cNvPr id="17" name="Encre 16">
                <a:extLst>
                  <a:ext uri="{FF2B5EF4-FFF2-40B4-BE49-F238E27FC236}">
                    <a16:creationId xmlns:a16="http://schemas.microsoft.com/office/drawing/2014/main" id="{DE433A78-6841-4E39-B08A-1BCB43869420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55487" y="3923038"/>
                <a:ext cx="5898240" cy="61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8" name="Encre 17">
                <a:extLst>
                  <a:ext uri="{FF2B5EF4-FFF2-40B4-BE49-F238E27FC236}">
                    <a16:creationId xmlns:a16="http://schemas.microsoft.com/office/drawing/2014/main" id="{EF5625FF-50DA-4310-8945-606CDD74C1D0}"/>
                  </a:ext>
                </a:extLst>
              </p14:cNvPr>
              <p14:cNvContentPartPr/>
              <p14:nvPr/>
            </p14:nvContentPartPr>
            <p14:xfrm>
              <a:off x="1283647" y="1946278"/>
              <a:ext cx="2063880" cy="44640"/>
            </p14:xfrm>
          </p:contentPart>
        </mc:Choice>
        <mc:Fallback xmlns="">
          <p:pic>
            <p:nvPicPr>
              <p:cNvPr id="18" name="Encre 17">
                <a:extLst>
                  <a:ext uri="{FF2B5EF4-FFF2-40B4-BE49-F238E27FC236}">
                    <a16:creationId xmlns:a16="http://schemas.microsoft.com/office/drawing/2014/main" id="{EF5625FF-50DA-4310-8945-606CDD74C1D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12007" y="1802638"/>
                <a:ext cx="2207520" cy="33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9" name="Encre 18">
                <a:extLst>
                  <a:ext uri="{FF2B5EF4-FFF2-40B4-BE49-F238E27FC236}">
                    <a16:creationId xmlns:a16="http://schemas.microsoft.com/office/drawing/2014/main" id="{4299AF1C-F8DC-4B7E-B832-AD91681542A9}"/>
                  </a:ext>
                </a:extLst>
              </p14:cNvPr>
              <p14:cNvContentPartPr/>
              <p14:nvPr/>
            </p14:nvContentPartPr>
            <p14:xfrm>
              <a:off x="5886967" y="1870678"/>
              <a:ext cx="4557600" cy="153360"/>
            </p14:xfrm>
          </p:contentPart>
        </mc:Choice>
        <mc:Fallback xmlns="">
          <p:pic>
            <p:nvPicPr>
              <p:cNvPr id="19" name="Encre 18">
                <a:extLst>
                  <a:ext uri="{FF2B5EF4-FFF2-40B4-BE49-F238E27FC236}">
                    <a16:creationId xmlns:a16="http://schemas.microsoft.com/office/drawing/2014/main" id="{4299AF1C-F8DC-4B7E-B832-AD91681542A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15327" y="1726678"/>
                <a:ext cx="4701240" cy="44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0" name="Encre 19">
                <a:extLst>
                  <a:ext uri="{FF2B5EF4-FFF2-40B4-BE49-F238E27FC236}">
                    <a16:creationId xmlns:a16="http://schemas.microsoft.com/office/drawing/2014/main" id="{AB2940E7-DF1D-4867-B6C8-C69D27AF7139}"/>
                  </a:ext>
                </a:extLst>
              </p14:cNvPr>
              <p14:cNvContentPartPr/>
              <p14:nvPr/>
            </p14:nvContentPartPr>
            <p14:xfrm>
              <a:off x="925447" y="2424358"/>
              <a:ext cx="8726400" cy="388080"/>
            </p14:xfrm>
          </p:contentPart>
        </mc:Choice>
        <mc:Fallback xmlns="">
          <p:pic>
            <p:nvPicPr>
              <p:cNvPr id="20" name="Encre 19">
                <a:extLst>
                  <a:ext uri="{FF2B5EF4-FFF2-40B4-BE49-F238E27FC236}">
                    <a16:creationId xmlns:a16="http://schemas.microsoft.com/office/drawing/2014/main" id="{AB2940E7-DF1D-4867-B6C8-C69D27AF7139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53807" y="2280718"/>
                <a:ext cx="8870040" cy="67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1" name="Encre 20">
                <a:extLst>
                  <a:ext uri="{FF2B5EF4-FFF2-40B4-BE49-F238E27FC236}">
                    <a16:creationId xmlns:a16="http://schemas.microsoft.com/office/drawing/2014/main" id="{8ED42449-BAC2-4BB5-B7A5-ED0545B4741E}"/>
                  </a:ext>
                </a:extLst>
              </p14:cNvPr>
              <p14:cNvContentPartPr/>
              <p14:nvPr/>
            </p14:nvContentPartPr>
            <p14:xfrm>
              <a:off x="920407" y="3317878"/>
              <a:ext cx="6901560" cy="146880"/>
            </p14:xfrm>
          </p:contentPart>
        </mc:Choice>
        <mc:Fallback xmlns="">
          <p:pic>
            <p:nvPicPr>
              <p:cNvPr id="21" name="Encre 20">
                <a:extLst>
                  <a:ext uri="{FF2B5EF4-FFF2-40B4-BE49-F238E27FC236}">
                    <a16:creationId xmlns:a16="http://schemas.microsoft.com/office/drawing/2014/main" id="{8ED42449-BAC2-4BB5-B7A5-ED0545B4741E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48407" y="3174238"/>
                <a:ext cx="7045200" cy="43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2" name="Encre 21">
                <a:extLst>
                  <a:ext uri="{FF2B5EF4-FFF2-40B4-BE49-F238E27FC236}">
                    <a16:creationId xmlns:a16="http://schemas.microsoft.com/office/drawing/2014/main" id="{2D59AE81-7187-4C33-993B-609A054CFA3E}"/>
                  </a:ext>
                </a:extLst>
              </p14:cNvPr>
              <p14:cNvContentPartPr/>
              <p14:nvPr/>
            </p14:nvContentPartPr>
            <p14:xfrm>
              <a:off x="1233607" y="4915198"/>
              <a:ext cx="8786520" cy="264240"/>
            </p14:xfrm>
          </p:contentPart>
        </mc:Choice>
        <mc:Fallback xmlns="">
          <p:pic>
            <p:nvPicPr>
              <p:cNvPr id="22" name="Encre 21">
                <a:extLst>
                  <a:ext uri="{FF2B5EF4-FFF2-40B4-BE49-F238E27FC236}">
                    <a16:creationId xmlns:a16="http://schemas.microsoft.com/office/drawing/2014/main" id="{2D59AE81-7187-4C33-993B-609A054CFA3E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161607" y="4771198"/>
                <a:ext cx="8930160" cy="55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3" name="Encre 22">
                <a:extLst>
                  <a:ext uri="{FF2B5EF4-FFF2-40B4-BE49-F238E27FC236}">
                    <a16:creationId xmlns:a16="http://schemas.microsoft.com/office/drawing/2014/main" id="{C54DA8B5-AAF0-4443-9AEF-6CDC74DB0E06}"/>
                  </a:ext>
                </a:extLst>
              </p14:cNvPr>
              <p14:cNvContentPartPr/>
              <p14:nvPr/>
            </p14:nvContentPartPr>
            <p14:xfrm>
              <a:off x="1001767" y="5729518"/>
              <a:ext cx="6504840" cy="189720"/>
            </p14:xfrm>
          </p:contentPart>
        </mc:Choice>
        <mc:Fallback xmlns="">
          <p:pic>
            <p:nvPicPr>
              <p:cNvPr id="23" name="Encre 22">
                <a:extLst>
                  <a:ext uri="{FF2B5EF4-FFF2-40B4-BE49-F238E27FC236}">
                    <a16:creationId xmlns:a16="http://schemas.microsoft.com/office/drawing/2014/main" id="{C54DA8B5-AAF0-4443-9AEF-6CDC74DB0E06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929767" y="5585518"/>
                <a:ext cx="6648480" cy="477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2302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CF7599-55EB-4671-9525-9C1AE60B4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Correction :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BDC322F-1A82-4C7C-A95A-D88824148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48392EB-0612-44AA-AF2C-1CDE8AC3C81C}"/>
              </a:ext>
            </a:extLst>
          </p:cNvPr>
          <p:cNvSpPr txBox="1"/>
          <p:nvPr/>
        </p:nvSpPr>
        <p:spPr>
          <a:xfrm>
            <a:off x="838199" y="1741118"/>
            <a:ext cx="9978025" cy="3758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Tom se tait et continue de réfléchir.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Dis donc, Huck, fait-il au bout d’un moment. </a:t>
            </a:r>
            <a:r>
              <a:rPr lang="fr-FR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Muff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Potter ne sait rien. Il ne pourra rien dire.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Pourquoi ne </a:t>
            </a:r>
            <a:r>
              <a:rPr lang="fr-FR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sait-il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rien ?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Parce qu’il avait perdu connaissance quand Joe a fait le coup.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Sapristi ! C’est pourtant vrai !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7" name="Encre 16">
                <a:extLst>
                  <a:ext uri="{FF2B5EF4-FFF2-40B4-BE49-F238E27FC236}">
                    <a16:creationId xmlns:a16="http://schemas.microsoft.com/office/drawing/2014/main" id="{CB8FFA7B-0DB3-41F5-9DD0-FC348ADF897F}"/>
                  </a:ext>
                </a:extLst>
              </p14:cNvPr>
              <p14:cNvContentPartPr/>
              <p14:nvPr/>
            </p14:nvContentPartPr>
            <p14:xfrm>
              <a:off x="1214887" y="3912958"/>
              <a:ext cx="3052080" cy="127800"/>
            </p14:xfrm>
          </p:contentPart>
        </mc:Choice>
        <mc:Fallback xmlns="">
          <p:pic>
            <p:nvPicPr>
              <p:cNvPr id="17" name="Encre 16">
                <a:extLst>
                  <a:ext uri="{FF2B5EF4-FFF2-40B4-BE49-F238E27FC236}">
                    <a16:creationId xmlns:a16="http://schemas.microsoft.com/office/drawing/2014/main" id="{CB8FFA7B-0DB3-41F5-9DD0-FC348ADF897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42887" y="3769318"/>
                <a:ext cx="3195720" cy="41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8" name="Encre 17">
                <a:extLst>
                  <a:ext uri="{FF2B5EF4-FFF2-40B4-BE49-F238E27FC236}">
                    <a16:creationId xmlns:a16="http://schemas.microsoft.com/office/drawing/2014/main" id="{5C30373D-E2C9-47B1-8F1E-FC3B357E348D}"/>
                  </a:ext>
                </a:extLst>
              </p14:cNvPr>
              <p14:cNvContentPartPr/>
              <p14:nvPr/>
            </p14:nvContentPartPr>
            <p14:xfrm>
              <a:off x="1214887" y="5152438"/>
              <a:ext cx="3678480" cy="217440"/>
            </p14:xfrm>
          </p:contentPart>
        </mc:Choice>
        <mc:Fallback xmlns="">
          <p:pic>
            <p:nvPicPr>
              <p:cNvPr id="18" name="Encre 17">
                <a:extLst>
                  <a:ext uri="{FF2B5EF4-FFF2-40B4-BE49-F238E27FC236}">
                    <a16:creationId xmlns:a16="http://schemas.microsoft.com/office/drawing/2014/main" id="{5C30373D-E2C9-47B1-8F1E-FC3B357E348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42887" y="5008438"/>
                <a:ext cx="3822120" cy="50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0" name="Encre 19">
                <a:extLst>
                  <a:ext uri="{FF2B5EF4-FFF2-40B4-BE49-F238E27FC236}">
                    <a16:creationId xmlns:a16="http://schemas.microsoft.com/office/drawing/2014/main" id="{D404FD10-8306-4F3D-8091-DA5584E14900}"/>
                  </a:ext>
                </a:extLst>
              </p14:cNvPr>
              <p14:cNvContentPartPr/>
              <p14:nvPr/>
            </p14:nvContentPartPr>
            <p14:xfrm>
              <a:off x="1227487" y="2705158"/>
              <a:ext cx="2052720" cy="51120"/>
            </p14:xfrm>
          </p:contentPart>
        </mc:Choice>
        <mc:Fallback xmlns="">
          <p:pic>
            <p:nvPicPr>
              <p:cNvPr id="20" name="Encre 19">
                <a:extLst>
                  <a:ext uri="{FF2B5EF4-FFF2-40B4-BE49-F238E27FC236}">
                    <a16:creationId xmlns:a16="http://schemas.microsoft.com/office/drawing/2014/main" id="{D404FD10-8306-4F3D-8091-DA5584E1490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155487" y="2561518"/>
                <a:ext cx="2196360" cy="33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1" name="Encre 20">
                <a:extLst>
                  <a:ext uri="{FF2B5EF4-FFF2-40B4-BE49-F238E27FC236}">
                    <a16:creationId xmlns:a16="http://schemas.microsoft.com/office/drawing/2014/main" id="{514EB808-0C05-4BD5-9567-654E82FE4EBC}"/>
                  </a:ext>
                </a:extLst>
              </p14:cNvPr>
              <p14:cNvContentPartPr/>
              <p14:nvPr/>
            </p14:nvContentPartPr>
            <p14:xfrm>
              <a:off x="7252447" y="2710918"/>
              <a:ext cx="3236040" cy="45720"/>
            </p14:xfrm>
          </p:contentPart>
        </mc:Choice>
        <mc:Fallback xmlns="">
          <p:pic>
            <p:nvPicPr>
              <p:cNvPr id="21" name="Encre 20">
                <a:extLst>
                  <a:ext uri="{FF2B5EF4-FFF2-40B4-BE49-F238E27FC236}">
                    <a16:creationId xmlns:a16="http://schemas.microsoft.com/office/drawing/2014/main" id="{514EB808-0C05-4BD5-9567-654E82FE4EBC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180447" y="2566918"/>
                <a:ext cx="3379680" cy="33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2" name="Encre 21">
                <a:extLst>
                  <a:ext uri="{FF2B5EF4-FFF2-40B4-BE49-F238E27FC236}">
                    <a16:creationId xmlns:a16="http://schemas.microsoft.com/office/drawing/2014/main" id="{51FBD3AB-7706-4B02-BCE8-0CB5AA76F17E}"/>
                  </a:ext>
                </a:extLst>
              </p14:cNvPr>
              <p14:cNvContentPartPr/>
              <p14:nvPr/>
            </p14:nvContentPartPr>
            <p14:xfrm>
              <a:off x="957847" y="3273958"/>
              <a:ext cx="2484720" cy="51840"/>
            </p14:xfrm>
          </p:contentPart>
        </mc:Choice>
        <mc:Fallback xmlns="">
          <p:pic>
            <p:nvPicPr>
              <p:cNvPr id="22" name="Encre 21">
                <a:extLst>
                  <a:ext uri="{FF2B5EF4-FFF2-40B4-BE49-F238E27FC236}">
                    <a16:creationId xmlns:a16="http://schemas.microsoft.com/office/drawing/2014/main" id="{51FBD3AB-7706-4B02-BCE8-0CB5AA76F17E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86207" y="3130318"/>
                <a:ext cx="2628360" cy="33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3" name="Encre 22">
                <a:extLst>
                  <a:ext uri="{FF2B5EF4-FFF2-40B4-BE49-F238E27FC236}">
                    <a16:creationId xmlns:a16="http://schemas.microsoft.com/office/drawing/2014/main" id="{7D0FD66E-4CE6-4F39-8CF4-B0C4C0A28FEC}"/>
                  </a:ext>
                </a:extLst>
              </p14:cNvPr>
              <p14:cNvContentPartPr/>
              <p14:nvPr/>
            </p14:nvContentPartPr>
            <p14:xfrm>
              <a:off x="1208407" y="4565278"/>
              <a:ext cx="8242920" cy="157680"/>
            </p14:xfrm>
          </p:contentPart>
        </mc:Choice>
        <mc:Fallback xmlns="">
          <p:pic>
            <p:nvPicPr>
              <p:cNvPr id="23" name="Encre 22">
                <a:extLst>
                  <a:ext uri="{FF2B5EF4-FFF2-40B4-BE49-F238E27FC236}">
                    <a16:creationId xmlns:a16="http://schemas.microsoft.com/office/drawing/2014/main" id="{7D0FD66E-4CE6-4F39-8CF4-B0C4C0A28FEC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136407" y="4421278"/>
                <a:ext cx="8386560" cy="445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54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A998C5-E0DF-452E-8C20-710072ED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11536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82AED9-3CD7-4223-90AE-310B01BAB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scores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9564565-FC82-4771-8FC9-FC6B1A57A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206" y="1537548"/>
            <a:ext cx="7414038" cy="2479572"/>
          </a:xfr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F28994A-8AE1-44D9-A39F-C66AF8B82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74214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1674640" y="1548143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sauf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selon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seulement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sinon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sitôt</a:t>
            </a:r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516AD6-A48E-47CB-A0E7-BD4189FB5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014" y="1978389"/>
            <a:ext cx="3702584" cy="154094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sans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C7C1BAF-0DAB-40BE-8BE6-1B5AB0376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D361BFD0-1C37-48F7-AFEC-6BA794D42D48}"/>
              </a:ext>
            </a:extLst>
          </p:cNvPr>
          <p:cNvSpPr txBox="1">
            <a:spLocks/>
          </p:cNvSpPr>
          <p:nvPr/>
        </p:nvSpPr>
        <p:spPr>
          <a:xfrm>
            <a:off x="526014" y="4409465"/>
            <a:ext cx="3954822" cy="1325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seulement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3A9B01E4-FA42-4141-8297-B80758326C1A}"/>
              </a:ext>
            </a:extLst>
          </p:cNvPr>
          <p:cNvSpPr txBox="1">
            <a:spLocks/>
          </p:cNvSpPr>
          <p:nvPr/>
        </p:nvSpPr>
        <p:spPr>
          <a:xfrm>
            <a:off x="4096152" y="2231654"/>
            <a:ext cx="3409377" cy="126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sauf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098851FD-1224-4C28-AEBA-86854FDD4DE7}"/>
              </a:ext>
            </a:extLst>
          </p:cNvPr>
          <p:cNvSpPr txBox="1">
            <a:spLocks/>
          </p:cNvSpPr>
          <p:nvPr/>
        </p:nvSpPr>
        <p:spPr>
          <a:xfrm>
            <a:off x="4228598" y="4375725"/>
            <a:ext cx="4063154" cy="13593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sinon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F5B6D707-D28A-45F5-91E1-5B9EC0D401F9}"/>
              </a:ext>
            </a:extLst>
          </p:cNvPr>
          <p:cNvSpPr txBox="1">
            <a:spLocks/>
          </p:cNvSpPr>
          <p:nvPr/>
        </p:nvSpPr>
        <p:spPr>
          <a:xfrm>
            <a:off x="7573340" y="1978389"/>
            <a:ext cx="3702584" cy="1325563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24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selon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5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C6334A38-19C1-44AE-AB4F-25309EE6C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Regardons les un par un pour les photographier dans notre tête.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5C7EC427-DB7C-4684-AEF8-1AA84FFED0F7}"/>
              </a:ext>
            </a:extLst>
          </p:cNvPr>
          <p:cNvSpPr txBox="1">
            <a:spLocks/>
          </p:cNvSpPr>
          <p:nvPr/>
        </p:nvSpPr>
        <p:spPr>
          <a:xfrm>
            <a:off x="7675704" y="4375725"/>
            <a:ext cx="3497855" cy="126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sitôt</a:t>
            </a:r>
          </a:p>
        </p:txBody>
      </p:sp>
    </p:spTree>
    <p:extLst>
      <p:ext uri="{BB962C8B-B14F-4D97-AF65-F5344CB8AC3E}">
        <p14:creationId xmlns:p14="http://schemas.microsoft.com/office/powerpoint/2010/main" val="368669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367" y="145826"/>
            <a:ext cx="10515600" cy="1325563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4045" y="1267137"/>
            <a:ext cx="3391894" cy="9819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seulement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12480" y="1785478"/>
            <a:ext cx="2368819" cy="845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sauf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54788" y="1241880"/>
            <a:ext cx="2964899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b="1" dirty="0">
                <a:latin typeface="CrayonL" panose="00000500000000000000" pitchFamily="2" charset="0"/>
                <a:cs typeface="Arial" panose="020B0604020202020204" pitchFamily="34" charset="0"/>
              </a:rPr>
              <a:t>selon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746550" y="3252394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Caveat" panose="00000500000000000000" pitchFamily="2" charset="0"/>
                <a:cs typeface="Arial" panose="020B0604020202020204" pitchFamily="34" charset="0"/>
              </a:rPr>
              <a:t>sinon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216741" y="2374944"/>
            <a:ext cx="3302000" cy="950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Baskerville Old Face" panose="02020602080505020303" pitchFamily="18" charset="0"/>
                <a:cs typeface="Arial" panose="020B0604020202020204" pitchFamily="34" charset="0"/>
              </a:rPr>
              <a:t>quand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2617067" y="2533615"/>
            <a:ext cx="2599674" cy="751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962598" y="1569778"/>
            <a:ext cx="2699019" cy="562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sitôt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44950" y="4308260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sitôt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003364" y="3947816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puis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5678971" y="3733605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644284" y="374901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quoique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75954" y="5201511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sinon 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2865084" y="5272454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988482" y="5093220"/>
            <a:ext cx="3758517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selon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802347" y="2586659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sauf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802347" y="4955028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seulement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42837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7529" y="1468280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3667476" y="387760"/>
            <a:ext cx="3557701" cy="845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sauf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624233" y="1147517"/>
            <a:ext cx="255173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b="1" dirty="0">
                <a:latin typeface="Calibri" panose="020F0502020204030204" pitchFamily="34" charset="0"/>
                <a:cs typeface="Calibri" panose="020F0502020204030204" pitchFamily="34" charset="0"/>
              </a:rPr>
              <a:t>quand</a:t>
            </a:r>
            <a:endParaRPr lang="fr-FR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846123" y="2621168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Bahnschrift SemiLight" panose="020B0502040204020203" pitchFamily="34" charset="0"/>
                <a:cs typeface="Arial" panose="020B0604020202020204" pitchFamily="34" charset="0"/>
              </a:rPr>
              <a:t>qui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353949" y="2524901"/>
            <a:ext cx="2469209" cy="9692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selon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894665" y="1794854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ici</a:t>
            </a: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4642121" y="3777611"/>
            <a:ext cx="3103069" cy="562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latin typeface="CrayonL" panose="00000500000000000000" pitchFamily="2" charset="0"/>
                <a:cs typeface="Arial" panose="020B0604020202020204" pitchFamily="34" charset="0"/>
              </a:rPr>
              <a:t>puis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65596" y="3913033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quoique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165767" y="2744273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sitôt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8586864" y="387760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sitôt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962598" y="384990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hier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sauf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483280" y="5352637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010375" y="5056963"/>
            <a:ext cx="3192479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seulement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202854" y="2241743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quoique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430958" y="4908934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261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845107-6FAB-4EA9-8D1F-BECF0CB39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Aujourd’hui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D68BAE-F07A-4138-8414-FE22A70A8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allons lire le texte 22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La promesse.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travaillerons sur le dialogue puis nous verrons les mots de la semaine.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6CE25B9-860F-4DB9-9EAF-B3CB718A7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398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vous les dicte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BC8CED5-840D-4515-AA8E-F56976B000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2457" y="2117976"/>
            <a:ext cx="2668305" cy="2668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48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Correction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3108869" y="1547308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sauf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selon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seulement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sinon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sitôt</a:t>
            </a:r>
          </a:p>
        </p:txBody>
      </p:sp>
    </p:spTree>
    <p:extLst>
      <p:ext uri="{BB962C8B-B14F-4D97-AF65-F5344CB8AC3E}">
        <p14:creationId xmlns:p14="http://schemas.microsoft.com/office/powerpoint/2010/main" val="119347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05E6D9-ABE4-4A5E-A8A1-EC01869A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lirons la suite du texte.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nous travaillerons en conjugaison.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Copier les mots de vocabulaire.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0742" y="978274"/>
            <a:ext cx="2701566" cy="71303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exploration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aventure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endosser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magistral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002109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sauf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gagner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65261" y="296950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cimetière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836213" y="3216708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moment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sapristi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228721" y="4091385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mourir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6213" y="5201768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farouche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462035" y="4531720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Il enviait.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prévenir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dérober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 voix basse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balade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860422" y="5886937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langue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fleuve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55452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compagnie</a:t>
            </a:r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cela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565402" y="1566107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paresseux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418410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92487" y="448130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494423" y="1608163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La police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esclave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80934" y="4134368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gants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12633" y="3213031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une pendaison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une occasion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1" y="4922844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567892" y="4846221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une pendaison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63928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assommer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08191" y="3407251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sucre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04701" y="2401969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favorable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combattants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943922" y="2555711"/>
            <a:ext cx="286709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docteur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040962" y="4200947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aggraver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845107-6FAB-4EA9-8D1F-BECF0CB39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Question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D68BAE-F07A-4138-8414-FE22A70A8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C’est quoi pour vous une promesse ?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6CE25B9-860F-4DB9-9EAF-B3CB718A7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3915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tângulo de cantos arredondados 195">
            <a:extLst>
              <a:ext uri="{FF2B5EF4-FFF2-40B4-BE49-F238E27FC236}">
                <a16:creationId xmlns:a16="http://schemas.microsoft.com/office/drawing/2014/main" id="{77AF5AC4-9EAB-4F04-8C18-74447080C3CA}"/>
              </a:ext>
            </a:extLst>
          </p:cNvPr>
          <p:cNvSpPr/>
          <p:nvPr/>
        </p:nvSpPr>
        <p:spPr>
          <a:xfrm>
            <a:off x="8705583" y="4828834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1" name="Retângulo de cantos arredondados 195">
            <a:extLst>
              <a:ext uri="{FF2B5EF4-FFF2-40B4-BE49-F238E27FC236}">
                <a16:creationId xmlns:a16="http://schemas.microsoft.com/office/drawing/2014/main" id="{20D67D63-E3C8-40B3-9E20-C91C85356951}"/>
              </a:ext>
            </a:extLst>
          </p:cNvPr>
          <p:cNvSpPr/>
          <p:nvPr/>
        </p:nvSpPr>
        <p:spPr>
          <a:xfrm>
            <a:off x="9480608" y="2777739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69688" y="1001386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pendaison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féminin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437773" y="4690576"/>
            <a:ext cx="76680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sapristi : interjection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28EEDA2-6B19-4859-9CA7-306DEFD29B4E}"/>
              </a:ext>
            </a:extLst>
          </p:cNvPr>
          <p:cNvSpPr txBox="1"/>
          <p:nvPr/>
        </p:nvSpPr>
        <p:spPr>
          <a:xfrm>
            <a:off x="469688" y="2905780"/>
            <a:ext cx="572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perdre connaissance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verbe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18353" cy="177847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11625" y="378611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pendaison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aixaDeTexto 109">
            <a:extLst>
              <a:ext uri="{FF2B5EF4-FFF2-40B4-BE49-F238E27FC236}">
                <a16:creationId xmlns:a16="http://schemas.microsoft.com/office/drawing/2014/main" id="{CD3169C0-19D4-4C15-B3EF-85B2012C4C74}"/>
              </a:ext>
            </a:extLst>
          </p:cNvPr>
          <p:cNvSpPr txBox="1"/>
          <p:nvPr/>
        </p:nvSpPr>
        <p:spPr>
          <a:xfrm>
            <a:off x="9325360" y="2874040"/>
            <a:ext cx="2063115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4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Perdre connaissance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7753" y="968833"/>
            <a:ext cx="268247" cy="4572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D04621B-3F6A-4213-97E2-2A23ECFCA5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1682" y="2480820"/>
            <a:ext cx="268247" cy="4572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1CE42D9-4EFB-475A-8139-A2413E1E1C6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1682" y="4749814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443136" y="1485311"/>
            <a:ext cx="7222793" cy="11711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Action de pendre quelqu'un ou de se pendre dans le but de donner la mort.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DB56F65-7B86-4681-A890-3F654E943E0D}"/>
              </a:ext>
            </a:extLst>
          </p:cNvPr>
          <p:cNvSpPr txBox="1"/>
          <p:nvPr/>
        </p:nvSpPr>
        <p:spPr>
          <a:xfrm>
            <a:off x="436204" y="3594421"/>
            <a:ext cx="8819167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s'évanouir ; tomber dans le coma.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2987D6B0-3EA6-4184-AEDE-BC7D008CC2E5}"/>
              </a:ext>
            </a:extLst>
          </p:cNvPr>
          <p:cNvSpPr txBox="1"/>
          <p:nvPr/>
        </p:nvSpPr>
        <p:spPr>
          <a:xfrm>
            <a:off x="436204" y="5399247"/>
            <a:ext cx="8269379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Juron familier marquant l'étonnement, l'impatience, l'exaspération.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EECD67C-A606-4093-A6B4-6664B42AD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20" name="CaixaDeTexto 109">
            <a:extLst>
              <a:ext uri="{FF2B5EF4-FFF2-40B4-BE49-F238E27FC236}">
                <a16:creationId xmlns:a16="http://schemas.microsoft.com/office/drawing/2014/main" id="{8FD119FD-2B6D-405B-B044-6B4DC7A3EF40}"/>
              </a:ext>
            </a:extLst>
          </p:cNvPr>
          <p:cNvSpPr txBox="1"/>
          <p:nvPr/>
        </p:nvSpPr>
        <p:spPr>
          <a:xfrm>
            <a:off x="8581964" y="4883197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sapristi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4F22068-0909-4391-A99D-66BC6CDBD2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7180" y="5287768"/>
            <a:ext cx="1275160" cy="108637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564D703-B349-482E-B435-8863C0A111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9104" y="907262"/>
            <a:ext cx="1234437" cy="108755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747E79D-069C-4C50-A712-0D304F535D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59546" y="3415107"/>
            <a:ext cx="1462990" cy="70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1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1" grpId="0" animBg="1"/>
      <p:bldP spid="2" grpId="0"/>
      <p:bldP spid="11" grpId="0"/>
      <p:bldP spid="13" grpId="0"/>
      <p:bldP spid="14" grpId="0"/>
      <p:bldP spid="17" grpId="0" animBg="1"/>
      <p:bldP spid="18" grpId="0"/>
      <p:bldP spid="22" grpId="0"/>
      <p:bldP spid="33" grpId="0"/>
      <p:bldP spid="35" grpId="0"/>
      <p:bldP spid="37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40A9913-7268-49DC-8DFC-66A579E40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Rappelons nous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29E018F-AA64-47A5-9ECB-C2FC2C56F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et Huck était cachés, ils ont vu toute la scène.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Voici la suite de l’histoire.</a:t>
            </a:r>
          </a:p>
          <a:p>
            <a:r>
              <a:rPr lang="fr-FR" dirty="0"/>
              <a:t>C’est la nuit…</a:t>
            </a:r>
          </a:p>
          <a:p>
            <a:r>
              <a:rPr lang="fr-FR" dirty="0"/>
              <a:t>Il viennent d’assister à un meurtre.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638E188-88B4-4705-A140-3A1B454BE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5293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555" y="1516558"/>
            <a:ext cx="7810201" cy="2698450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i="1" dirty="0">
                <a:latin typeface="Arial" panose="020B0604020202020204" pitchFamily="34" charset="0"/>
                <a:cs typeface="Arial" panose="020B0604020202020204" pitchFamily="34" charset="0"/>
              </a:rPr>
              <a:t>Tom et Huck ont pris la fuite.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i="1" dirty="0">
                <a:latin typeface="Arial" panose="020B0604020202020204" pitchFamily="34" charset="0"/>
                <a:cs typeface="Arial" panose="020B0604020202020204" pitchFamily="34" charset="0"/>
              </a:rPr>
              <a:t> Après avoir couru longuement, ils s’arrêtent.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0468" y="348634"/>
            <a:ext cx="566977" cy="95105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BE1F04B-0A9C-4A68-888E-664E1D07D0C1}"/>
              </a:ext>
            </a:extLst>
          </p:cNvPr>
          <p:cNvSpPr txBox="1"/>
          <p:nvPr/>
        </p:nvSpPr>
        <p:spPr>
          <a:xfrm>
            <a:off x="494555" y="160357"/>
            <a:ext cx="37224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 texte : la promesse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AC6566D-76E1-49C6-A7FF-088D2D196FB8}"/>
              </a:ext>
            </a:extLst>
          </p:cNvPr>
          <p:cNvSpPr txBox="1"/>
          <p:nvPr/>
        </p:nvSpPr>
        <p:spPr>
          <a:xfrm>
            <a:off x="594986" y="4405902"/>
            <a:ext cx="63146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>
                    <a:lumMod val="75000"/>
                  </a:schemeClr>
                </a:solidFill>
              </a:rPr>
              <a:t>A votre avis, pourquoi ont-ils couru? </a:t>
            </a:r>
          </a:p>
        </p:txBody>
      </p:sp>
    </p:spTree>
    <p:extLst>
      <p:ext uri="{BB962C8B-B14F-4D97-AF65-F5344CB8AC3E}">
        <p14:creationId xmlns:p14="http://schemas.microsoft.com/office/powerpoint/2010/main" val="71077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645" y="528072"/>
            <a:ext cx="11120613" cy="545782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Dis donc, </a:t>
            </a:r>
            <a:r>
              <a:rPr lang="fr-FR" sz="3200" dirty="0" err="1">
                <a:latin typeface="Arial" panose="020B0604020202020204" pitchFamily="34" charset="0"/>
                <a:cs typeface="Arial" panose="020B0604020202020204" pitchFamily="34" charset="0"/>
              </a:rPr>
              <a:t>Huckleberry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, fait Tom à voix basse. Comment tout cela va-t-il se terminer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Par une bonne petite pendaison si jamais le docteur n’en réchappe pas.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Tu crois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J’en suis sûr.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685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937" y="700087"/>
            <a:ext cx="11042563" cy="5457825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Oui, mais qui est-ce qui va prévenir la police ? demande Tom après avoir réfléchi. Nous ?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Tu n’es pas fou ! s’exclame Huck. Suppose que Joe l’Indien ne soit pas pendu pour une raison ou pour une autre, il finira toujours par nous tuer, aussi sûr que nous sommes couchés là !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2658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13201</TotalTime>
  <Words>1239</Words>
  <Application>Microsoft Office PowerPoint</Application>
  <PresentationFormat>Grand écran</PresentationFormat>
  <Paragraphs>256</Paragraphs>
  <Slides>36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52" baseType="lpstr">
      <vt:lpstr>Arial Unicode MS</vt:lpstr>
      <vt:lpstr>Agency FB</vt:lpstr>
      <vt:lpstr>Arial</vt:lpstr>
      <vt:lpstr>AvenirNext LT Pro Regular</vt:lpstr>
      <vt:lpstr>Bahnschrift</vt:lpstr>
      <vt:lpstr>Bahnschrift Condensed</vt:lpstr>
      <vt:lpstr>Bahnschrift SemiLight</vt:lpstr>
      <vt:lpstr>Baskerville Old Face</vt:lpstr>
      <vt:lpstr>Bauhaus 93</vt:lpstr>
      <vt:lpstr>Blackadder ITC</vt:lpstr>
      <vt:lpstr>Calibri</vt:lpstr>
      <vt:lpstr>Calibri Light</vt:lpstr>
      <vt:lpstr>Caveat</vt:lpstr>
      <vt:lpstr>Comic Sans MS</vt:lpstr>
      <vt:lpstr>CrayonL</vt:lpstr>
      <vt:lpstr>Thème Office</vt:lpstr>
      <vt:lpstr>date </vt:lpstr>
      <vt:lpstr>Rappel</vt:lpstr>
      <vt:lpstr>Aujourd’hui</vt:lpstr>
      <vt:lpstr>Question : </vt:lpstr>
      <vt:lpstr>Les mots difficiles :</vt:lpstr>
      <vt:lpstr>Rappelons nous 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On se pose des questions :</vt:lpstr>
      <vt:lpstr>Les personnages?</vt:lpstr>
      <vt:lpstr>Présentation PowerPoint</vt:lpstr>
      <vt:lpstr>Présentation PowerPoint</vt:lpstr>
      <vt:lpstr>J’ai bien compris :</vt:lpstr>
      <vt:lpstr>Hypothèses : </vt:lpstr>
      <vt:lpstr>Collons et rangeons tout ça.</vt:lpstr>
      <vt:lpstr>Le texte est à nouveau un dialogue.</vt:lpstr>
      <vt:lpstr>Présentation PowerPoint</vt:lpstr>
      <vt:lpstr>Correction : </vt:lpstr>
      <vt:lpstr>Correction : </vt:lpstr>
      <vt:lpstr>Correction : </vt:lpstr>
      <vt:lpstr>Lecture entrainement.</vt:lpstr>
      <vt:lpstr>Les scores :</vt:lpstr>
      <vt:lpstr>Les mots invariables de la semaine : </vt:lpstr>
      <vt:lpstr>Regardons les un par un pour les photographier dans notre tête.</vt:lpstr>
      <vt:lpstr>Lecture rapide : chacun son tour</vt:lpstr>
      <vt:lpstr>Présentation PowerPoint</vt:lpstr>
      <vt:lpstr>Je vous les dicte :</vt:lpstr>
      <vt:lpstr>Correction :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151</cp:revision>
  <dcterms:created xsi:type="dcterms:W3CDTF">2021-07-07T15:19:39Z</dcterms:created>
  <dcterms:modified xsi:type="dcterms:W3CDTF">2022-02-02T10:42:37Z</dcterms:modified>
</cp:coreProperties>
</file>