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43" r:id="rId2"/>
    <p:sldId id="257" r:id="rId3"/>
    <p:sldId id="589" r:id="rId4"/>
    <p:sldId id="637" r:id="rId5"/>
    <p:sldId id="613" r:id="rId6"/>
    <p:sldId id="268" r:id="rId7"/>
    <p:sldId id="525" r:id="rId8"/>
    <p:sldId id="367" r:id="rId9"/>
    <p:sldId id="521" r:id="rId10"/>
    <p:sldId id="272" r:id="rId11"/>
    <p:sldId id="273" r:id="rId12"/>
    <p:sldId id="532" r:id="rId13"/>
    <p:sldId id="638" r:id="rId14"/>
    <p:sldId id="639" r:id="rId15"/>
    <p:sldId id="640" r:id="rId16"/>
    <p:sldId id="641" r:id="rId17"/>
    <p:sldId id="608" r:id="rId18"/>
    <p:sldId id="609" r:id="rId19"/>
    <p:sldId id="610" r:id="rId20"/>
    <p:sldId id="389" r:id="rId21"/>
    <p:sldId id="512" r:id="rId22"/>
    <p:sldId id="611" r:id="rId23"/>
    <p:sldId id="612" r:id="rId2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05/01/2022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19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sens des affaires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7680" y="441960"/>
            <a:ext cx="10866120" cy="552704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Apprendre une poésie, c’est la mémoriser.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Il faut savoir la réciter par cœur.</a:t>
            </a:r>
          </a:p>
          <a:p>
            <a:pPr marL="0" indent="0">
              <a:lnSpc>
                <a:spcPct val="160000"/>
              </a:lnSpc>
              <a:buNone/>
            </a:pPr>
            <a:endParaRPr lang="fr-F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Pour réussir, je commence par la comprendre.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Ensuite je m’entraine.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C’est un travail difficile, mais nous le ferons ensemble et vous allez réussir.</a:t>
            </a:r>
            <a:endParaRPr lang="fr-FR" sz="3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470DD9-83A1-4329-9143-50A8B0C79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4950" y="654050"/>
            <a:ext cx="1670050" cy="1670050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B7EAA1-A965-4984-82C2-26CE97145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089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5FFA1E-3DE5-4DD1-B729-2BE4CBC7C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977900"/>
            <a:ext cx="11112500" cy="51990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Première chose, on la lit en entier,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on cherche à la comprendre.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On s’imagine la scène, c’est juste de la lecture.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857C92CE-95BF-44E1-AB3F-EBFB89109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149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5FFA1E-3DE5-4DD1-B729-2BE4CBC7C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508" y="702328"/>
            <a:ext cx="11112500" cy="519906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En voyage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Quand vous m’ennuyez, je m’éclipse,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Et, loin de votre apocalypse,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Je navigue, pour visiter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La Mer de la Tranquillité.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4853B9A-B2B3-4790-A93F-30A7942B0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002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5FFA1E-3DE5-4DD1-B729-2BE4CBC7C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977900"/>
            <a:ext cx="11112500" cy="519906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Vous tempêtez ? Je n’entends rien.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Sans bruit, au fond du ciel je glisse.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Les étoiles sont mes complices.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Je mange un croissant. Je suis bien.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4853B9A-B2B3-4790-A93F-30A7942B0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475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5FFA1E-3DE5-4DD1-B729-2BE4CBC7C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977900"/>
            <a:ext cx="11112500" cy="5199063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Vous pouvez toujours vous fâcher,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Je suis si loin de vos rancunes !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Inutile de me chercher :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Je suis encore dans la lune.</a:t>
            </a:r>
          </a:p>
          <a:p>
            <a:pPr marL="0" indent="0" algn="r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Jacques </a:t>
            </a:r>
            <a:r>
              <a:rPr lang="fr-FR" sz="4000" dirty="0" err="1">
                <a:latin typeface="Arial" panose="020B0604020202020204" pitchFamily="34" charset="0"/>
                <a:cs typeface="Arial" panose="020B0604020202020204" pitchFamily="34" charset="0"/>
              </a:rPr>
              <a:t>Charpentreau</a:t>
            </a:r>
            <a:endParaRPr lang="fr-F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4853B9A-B2B3-4790-A93F-30A7942B0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030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5FFA1E-3DE5-4DD1-B729-2BE4CBC7C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977900"/>
            <a:ext cx="11112500" cy="51990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De quoi parle cette poésie ?</a:t>
            </a:r>
          </a:p>
          <a:p>
            <a:pPr>
              <a:lnSpc>
                <a:spcPct val="200000"/>
              </a:lnSpc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À votre avis, pourquoi je l’ai choisis ?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857C92CE-95BF-44E1-AB3F-EBFB89109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325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5FFA1E-3DE5-4DD1-B729-2BE4CBC7C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977900"/>
            <a:ext cx="11112500" cy="5199063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Je vous la distribue.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Vous la collez au dos de la feuille, puis vous la recopiez.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Nous la travaillerons la semaine prochaine.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857C92CE-95BF-44E1-AB3F-EBFB89109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76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la poésie et un nouveau texte des aventures de Tom Sawyer.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la poésie à haute voix.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384923" y="2194650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s’est entrainé à lire les dialogues.</a:t>
            </a:r>
            <a:endParaRPr lang="fr-FR" sz="3200" i="1" dirty="0"/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 présent des verbes du 2</a:t>
            </a:r>
            <a:r>
              <a:rPr lang="fr-FR" sz="3200" baseline="30000" dirty="0"/>
              <a:t>ème</a:t>
            </a:r>
            <a:r>
              <a:rPr lang="fr-FR" sz="3200" dirty="0"/>
              <a:t> groupe.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6729" y="1522563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plusieurs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54788" y="1241880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plusieurs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06911" y="2737866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43144" y="3852797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596164" y="3965337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9107747" y="3795928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pas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5568399" y="5434682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2721417" y="383742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partout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fois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76854" y="2021274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00391" y="3916059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7706" y="4166764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621201" y="3044879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lorsque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là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partout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03864" y="5056963"/>
            <a:ext cx="229899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270777" y="1141379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peindre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347921" y="2092354"/>
            <a:ext cx="2908300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badigeonner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153400" y="837375"/>
            <a:ext cx="3523273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Évidemment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astuce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envier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8050" y="3103533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magnifique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 bateau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besognes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l’occasion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35073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espiègle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7" y="5541283"/>
            <a:ext cx="437050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ses mouvements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travailler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palissade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698268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 lendemain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esclave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10466" y="4170716"/>
            <a:ext cx="329201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soigneusement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5064" y="4784200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raconter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18798" y="432013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fleuve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vraiment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sucre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993112" y="2219585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explication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5" y="5767458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ingéniosité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37858" y="2344471"/>
            <a:ext cx="349610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proprement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50" y="335840"/>
            <a:ext cx="83185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1970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Un exercice pour voir ce qu’il vous revient.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9A80DD4-C702-484B-B599-9FA56F085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816" y="2775861"/>
            <a:ext cx="8301996" cy="233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5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0451BB5-9AB0-4CD0-B520-11D85403E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026" y="2010363"/>
            <a:ext cx="9460047" cy="266043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Correction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D7F951F-8D69-4710-A0E1-FE64A8916D07}"/>
              </a:ext>
            </a:extLst>
          </p:cNvPr>
          <p:cNvSpPr txBox="1"/>
          <p:nvPr/>
        </p:nvSpPr>
        <p:spPr>
          <a:xfrm>
            <a:off x="2722324" y="4117861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endParaRPr lang="fr-FR" sz="2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4284D83-4231-4BAA-96BE-55AA86F15DB6}"/>
              </a:ext>
            </a:extLst>
          </p:cNvPr>
          <p:cNvSpPr txBox="1"/>
          <p:nvPr/>
        </p:nvSpPr>
        <p:spPr>
          <a:xfrm>
            <a:off x="2344064" y="3629120"/>
            <a:ext cx="1411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issons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9DC949E-E1F9-48F7-A217-B644682F6EF9}"/>
              </a:ext>
            </a:extLst>
          </p:cNvPr>
          <p:cNvSpPr txBox="1"/>
          <p:nvPr/>
        </p:nvSpPr>
        <p:spPr>
          <a:xfrm>
            <a:off x="3305827" y="2329365"/>
            <a:ext cx="1749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issez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7B78EE90-C389-49CF-BD73-550BE00BEB1D}"/>
              </a:ext>
            </a:extLst>
          </p:cNvPr>
          <p:cNvSpPr txBox="1"/>
          <p:nvPr/>
        </p:nvSpPr>
        <p:spPr>
          <a:xfrm>
            <a:off x="2410348" y="2786345"/>
            <a:ext cx="1490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issent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FEB1E49E-AE22-41F2-9FB3-142EDA87E089}"/>
              </a:ext>
            </a:extLst>
          </p:cNvPr>
          <p:cNvSpPr txBox="1"/>
          <p:nvPr/>
        </p:nvSpPr>
        <p:spPr>
          <a:xfrm>
            <a:off x="2631641" y="3223613"/>
            <a:ext cx="1490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issent</a:t>
            </a:r>
          </a:p>
        </p:txBody>
      </p:sp>
    </p:spTree>
    <p:extLst>
      <p:ext uri="{BB962C8B-B14F-4D97-AF65-F5344CB8AC3E}">
        <p14:creationId xmlns:p14="http://schemas.microsoft.com/office/powerpoint/2010/main" val="355612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/>
      <p:bldP spid="33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vous entrainer par 3, puis vous jouerez la scène.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Ensuite on écrira la nouvelle poésie.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171" y="277901"/>
            <a:ext cx="10515600" cy="1325563"/>
          </a:xfrm>
        </p:spPr>
        <p:txBody>
          <a:bodyPr/>
          <a:lstStyle/>
          <a:p>
            <a:r>
              <a:rPr lang="fr-FR" dirty="0"/>
              <a:t>Les personnages?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508" y="1501365"/>
            <a:ext cx="10515600" cy="779212"/>
          </a:xfrm>
        </p:spPr>
        <p:txBody>
          <a:bodyPr/>
          <a:lstStyle/>
          <a:p>
            <a:r>
              <a:rPr lang="fr-FR" dirty="0"/>
              <a:t>Qui sont les personnages?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1CB7B81-8A71-47D1-933C-C25E91A5A0A9}"/>
              </a:ext>
            </a:extLst>
          </p:cNvPr>
          <p:cNvSpPr txBox="1"/>
          <p:nvPr/>
        </p:nvSpPr>
        <p:spPr>
          <a:xfrm>
            <a:off x="499614" y="2329446"/>
            <a:ext cx="629575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Tom, en train de repeindre.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6" name="AutoShape 2" descr="Poséidon | Wiki Créer votre mythologie | Fandom">
            <a:extLst>
              <a:ext uri="{FF2B5EF4-FFF2-40B4-BE49-F238E27FC236}">
                <a16:creationId xmlns:a16="http://schemas.microsoft.com/office/drawing/2014/main" id="{9552C556-708C-46BD-9195-AC06F27B2F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931962-D9FB-4269-93CB-214F68D89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535" y="592388"/>
            <a:ext cx="1798476" cy="143878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0238F7C-3047-4967-B220-32C90FABE0CB}"/>
              </a:ext>
            </a:extLst>
          </p:cNvPr>
          <p:cNvSpPr txBox="1"/>
          <p:nvPr/>
        </p:nvSpPr>
        <p:spPr>
          <a:xfrm>
            <a:off x="568507" y="3325469"/>
            <a:ext cx="629575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Ben, en train de manger une pomme.</a:t>
            </a:r>
          </a:p>
          <a:p>
            <a:endParaRPr lang="fr-FR" sz="2800" dirty="0"/>
          </a:p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54BF02E-BC00-4EB6-9306-A391CCE92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7179" y="4218021"/>
            <a:ext cx="1321260" cy="132126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CA54F70-257F-4B48-8DEF-70880FB02D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260" y="1682194"/>
            <a:ext cx="23907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6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8"/>
            <a:ext cx="9260762" cy="729804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250" y="1176273"/>
            <a:ext cx="11074400" cy="498398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est puni. Il doit repeindre la palissade.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Ben, une pomme à la main, vient narguer Tom.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- qui cherche à échapper à cette tâche - va convaincre Ben qu’il adore faire ce travail.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va convaincre les autres de faire son travail, et en plus de lui offrir des cadeaux pour le faire. C’est un tour de malice incroyable !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C’est pour ça que le texte s’appelle « le sens des affaires ».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513524A-1E73-4D05-9017-E5CE6BCA2D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517" b="10700"/>
          <a:stretch/>
        </p:blipFill>
        <p:spPr>
          <a:xfrm>
            <a:off x="7177122" y="3210535"/>
            <a:ext cx="1730453" cy="22899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FB2B63F-6C20-4482-9306-AC49FE7B6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1223" y="3842592"/>
            <a:ext cx="1761008" cy="1761008"/>
          </a:xfrm>
          <a:prstGeom prst="rect">
            <a:avLst/>
          </a:prstGeom>
        </p:spPr>
      </p:pic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E124C55C-B618-4AAB-8017-CFC2CB1FC0D4}"/>
              </a:ext>
            </a:extLst>
          </p:cNvPr>
          <p:cNvSpPr txBox="1">
            <a:spLocks/>
          </p:cNvSpPr>
          <p:nvPr/>
        </p:nvSpPr>
        <p:spPr>
          <a:xfrm>
            <a:off x="7699764" y="5753700"/>
            <a:ext cx="1592030" cy="87164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le narrateur</a:t>
            </a:r>
          </a:p>
          <a:p>
            <a:endParaRPr lang="fr-FR" dirty="0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0F91C916-25E5-440B-A652-62E0D9EFF129}"/>
              </a:ext>
            </a:extLst>
          </p:cNvPr>
          <p:cNvSpPr txBox="1">
            <a:spLocks/>
          </p:cNvSpPr>
          <p:nvPr/>
        </p:nvSpPr>
        <p:spPr>
          <a:xfrm>
            <a:off x="838200" y="1855692"/>
            <a:ext cx="10515600" cy="1512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Vous allez vous mettre par trois pour vous entrainer à lire.</a:t>
            </a:r>
          </a:p>
          <a:p>
            <a:endParaRPr lang="fr-FR" dirty="0"/>
          </a:p>
        </p:txBody>
      </p:sp>
      <p:pic>
        <p:nvPicPr>
          <p:cNvPr id="13" name="Picture 2" descr="Devinez la suite.... - Page 30">
            <a:extLst>
              <a:ext uri="{FF2B5EF4-FFF2-40B4-BE49-F238E27FC236}">
                <a16:creationId xmlns:a16="http://schemas.microsoft.com/office/drawing/2014/main" id="{AE936DE4-9B10-4206-BFA7-5A37A348FF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99"/>
          <a:stretch/>
        </p:blipFill>
        <p:spPr bwMode="auto">
          <a:xfrm>
            <a:off x="4038600" y="3240602"/>
            <a:ext cx="1872736" cy="245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BB54335-C561-4134-A620-046057D5F6F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5489"/>
          <a:stretch/>
        </p:blipFill>
        <p:spPr>
          <a:xfrm>
            <a:off x="2095679" y="3240602"/>
            <a:ext cx="1489782" cy="2456901"/>
          </a:xfrm>
          <a:prstGeom prst="rect">
            <a:avLst/>
          </a:prstGeom>
        </p:spPr>
      </p:pic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209FF135-55AC-4457-9F53-FDC0EB1148D7}"/>
              </a:ext>
            </a:extLst>
          </p:cNvPr>
          <p:cNvSpPr txBox="1">
            <a:spLocks/>
          </p:cNvSpPr>
          <p:nvPr/>
        </p:nvSpPr>
        <p:spPr>
          <a:xfrm>
            <a:off x="2281645" y="5697333"/>
            <a:ext cx="1082457" cy="8716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Ben.</a:t>
            </a:r>
          </a:p>
          <a:p>
            <a:endParaRPr lang="fr-FR" dirty="0"/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98259243-EC65-4709-A303-836EAE4B7F92}"/>
              </a:ext>
            </a:extLst>
          </p:cNvPr>
          <p:cNvSpPr txBox="1">
            <a:spLocks/>
          </p:cNvSpPr>
          <p:nvPr/>
        </p:nvSpPr>
        <p:spPr>
          <a:xfrm>
            <a:off x="4380979" y="5753700"/>
            <a:ext cx="917532" cy="8716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Tom.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 build="p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F228C3-258A-4292-AE61-ED2BE2120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La poésie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448F6A-5ECE-48E3-BE77-03F42151D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654300"/>
            <a:ext cx="10515600" cy="9937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Si je vous dis apprendre une poésie, à quoi pensez-vous?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DD979E2-07A6-47A2-8537-D55AE0001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DAF0F8F-B6EE-4530-AB13-A8C5A94E9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2550" y="184150"/>
            <a:ext cx="1641475" cy="164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02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13493</TotalTime>
  <Words>678</Words>
  <Application>Microsoft Office PowerPoint</Application>
  <PresentationFormat>Grand écran</PresentationFormat>
  <Paragraphs>173</Paragraphs>
  <Slides>23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8" baseType="lpstr"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Rappel</vt:lpstr>
      <vt:lpstr>Correction</vt:lpstr>
      <vt:lpstr>Aujourd’hui</vt:lpstr>
      <vt:lpstr>Les personnages?</vt:lpstr>
      <vt:lpstr>J’ai bien compris :</vt:lpstr>
      <vt:lpstr>Lecture entrainement.</vt:lpstr>
      <vt:lpstr>La poésie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Bilan : </vt:lpstr>
      <vt:lpstr>La prochaine fois</vt:lpstr>
      <vt:lpstr>Devoirs : </vt:lpstr>
      <vt:lpstr>Lecture rapide : chacun son tour</vt:lpstr>
      <vt:lpstr>Présentation PowerPoint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138</cp:revision>
  <dcterms:created xsi:type="dcterms:W3CDTF">2021-07-07T15:19:39Z</dcterms:created>
  <dcterms:modified xsi:type="dcterms:W3CDTF">2022-01-05T16:51:47Z</dcterms:modified>
</cp:coreProperties>
</file>