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43" r:id="rId2"/>
    <p:sldId id="257" r:id="rId3"/>
    <p:sldId id="532" r:id="rId4"/>
    <p:sldId id="380" r:id="rId5"/>
    <p:sldId id="424" r:id="rId6"/>
    <p:sldId id="602" r:id="rId7"/>
    <p:sldId id="510" r:id="rId8"/>
    <p:sldId id="648" r:id="rId9"/>
    <p:sldId id="603" r:id="rId10"/>
    <p:sldId id="646" r:id="rId11"/>
    <p:sldId id="608" r:id="rId12"/>
    <p:sldId id="609" r:id="rId13"/>
    <p:sldId id="61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  <p:cmAuthor id="2" name="fabrice ledoux" initials="fl" lastIdx="1" clrIdx="1">
    <p:extLst>
      <p:ext uri="{19B8F6BF-5375-455C-9EA6-DF929625EA0E}">
        <p15:presenceInfo xmlns:p15="http://schemas.microsoft.com/office/powerpoint/2012/main" userId="6cb0fa475078025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28/12/2021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dictée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847AC5-7A47-4EE8-940F-21F03FD7A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relis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1FED79-7724-47BA-877B-4031DC43E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/>
              <a:t>En écoutant, vous essayez de vous imaginer la scène, de vous faire le film de l’histoire.</a:t>
            </a:r>
          </a:p>
          <a:p>
            <a:pPr>
              <a:lnSpc>
                <a:spcPct val="200000"/>
              </a:lnSpc>
            </a:pPr>
            <a:r>
              <a:rPr lang="fr-FR" dirty="0"/>
              <a:t>Vous devrez jouer la scène façon pièce de théâtre.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EC3A596-2661-4E88-8587-C97A4FC6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755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un autre passage du livre.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préparé la dictée et lu la suite de l’histoire.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faire la dictée 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Ensuite vous jouerez la scène de l’histoire comme si c’était une pièce de théâtre.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1DCE83B-CB59-40A9-BFAE-B11B5BF07503}"/>
              </a:ext>
            </a:extLst>
          </p:cNvPr>
          <p:cNvSpPr txBox="1"/>
          <p:nvPr/>
        </p:nvSpPr>
        <p:spPr>
          <a:xfrm>
            <a:off x="4038600" y="1629802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par-dessus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parmi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partout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473724"/>
            <a:ext cx="11056345" cy="588262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fait l’école buissonnière toute la journée et s’amuse beaucoup.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rentre juste à temps afin d’aider Jim à couper le bois.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Sidney est un garçon calme.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Tante Polly va tenter de savoir la vérité.</a:t>
            </a:r>
          </a:p>
          <a:p>
            <a:pPr>
              <a:lnSpc>
                <a:spcPct val="21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a parfois de bonnes idées pour le faire avouer.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57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ou finir le dessin de l’histoire.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12785</TotalTime>
  <Words>383</Words>
  <Application>Microsoft Office PowerPoint</Application>
  <PresentationFormat>Grand écran</PresentationFormat>
  <Paragraphs>64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date </vt:lpstr>
      <vt:lpstr>Rappel</vt:lpstr>
      <vt:lpstr>Nous allons faire la dictée.</vt:lpstr>
      <vt:lpstr>Présentation PowerPoint</vt:lpstr>
      <vt:lpstr>Présentation PowerPoint</vt:lpstr>
      <vt:lpstr>Correction.</vt:lpstr>
      <vt:lpstr>Les mots invariables : </vt:lpstr>
      <vt:lpstr>Présentation PowerPoint</vt:lpstr>
      <vt:lpstr>Je ramasse.</vt:lpstr>
      <vt:lpstr>Je vous relis la suite de l’histoire.</vt:lpstr>
      <vt:lpstr>Bilan : 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140</cp:revision>
  <dcterms:created xsi:type="dcterms:W3CDTF">2021-07-07T15:19:39Z</dcterms:created>
  <dcterms:modified xsi:type="dcterms:W3CDTF">2021-12-28T07:35:41Z</dcterms:modified>
</cp:coreProperties>
</file>