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43" r:id="rId2"/>
    <p:sldId id="257" r:id="rId3"/>
    <p:sldId id="589" r:id="rId4"/>
    <p:sldId id="590" r:id="rId5"/>
    <p:sldId id="634" r:id="rId6"/>
    <p:sldId id="267" r:id="rId7"/>
    <p:sldId id="521" r:id="rId8"/>
    <p:sldId id="617" r:id="rId9"/>
    <p:sldId id="618" r:id="rId10"/>
    <p:sldId id="619" r:id="rId11"/>
    <p:sldId id="620" r:id="rId12"/>
    <p:sldId id="621" r:id="rId13"/>
    <p:sldId id="525" r:id="rId14"/>
    <p:sldId id="367" r:id="rId15"/>
    <p:sldId id="368" r:id="rId16"/>
    <p:sldId id="515" r:id="rId17"/>
    <p:sldId id="396" r:id="rId18"/>
    <p:sldId id="398" r:id="rId19"/>
    <p:sldId id="397" r:id="rId20"/>
    <p:sldId id="647" r:id="rId21"/>
    <p:sldId id="591" r:id="rId22"/>
    <p:sldId id="592" r:id="rId23"/>
    <p:sldId id="593" r:id="rId24"/>
    <p:sldId id="594" r:id="rId25"/>
    <p:sldId id="595" r:id="rId26"/>
    <p:sldId id="596" r:id="rId27"/>
    <p:sldId id="597" r:id="rId28"/>
    <p:sldId id="598" r:id="rId29"/>
    <p:sldId id="599" r:id="rId30"/>
    <p:sldId id="600" r:id="rId31"/>
    <p:sldId id="601" r:id="rId32"/>
    <p:sldId id="423" r:id="rId33"/>
    <p:sldId id="646" r:id="rId34"/>
    <p:sldId id="608" r:id="rId35"/>
    <p:sldId id="609" r:id="rId36"/>
    <p:sldId id="610" r:id="rId37"/>
    <p:sldId id="611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  <p:cmAuthor id="2" name="fabrice ledoux" initials="fl" lastIdx="1" clrIdx="1">
    <p:extLst>
      <p:ext uri="{19B8F6BF-5375-455C-9EA6-DF929625EA0E}">
        <p15:presenceInfo xmlns:p15="http://schemas.microsoft.com/office/powerpoint/2012/main" userId="6cb0fa475078025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Préparation dictée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Pareille à tant d’autres âmes candides, elle croit avoir le don de la diplomatie et considère ses ruses les plus cousues de fil blanc comme des merveilles d’ingéniosité.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Tom, dit-elle, il devait faire bien chaud à l’école aujourd’hui, n’est-ce pas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Il devait même faire une chaleur étouffante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n’as pas eu envie d’aller nager ?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2368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peu inquiet, Tom commence à ne plus se sentir très à son aise. Il lève les yeux sur sa tante, dont le visage est impénétrable.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répondit-il… enfin, pas tellement.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Aventures de Tom Sawyer [1879]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1 - 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a fait l’école buissonnière.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 croit qu’il a fait l’école buissonnière, mais n’en est pas encore sûre.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cherche un moyen rusé de faire avouer Tom.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B52FD1-08B6-4571-AAD6-36408CE05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Dans les phrases de la dictée, nous allons chercher les verbes.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1201"/>
            <a:ext cx="10515600" cy="419576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dirty="0"/>
              <a:t>Tom fait l’école buissonnière toute la journée et s’amuse beaucoup.</a:t>
            </a:r>
          </a:p>
          <a:p>
            <a:pPr>
              <a:lnSpc>
                <a:spcPct val="160000"/>
              </a:lnSpc>
            </a:pPr>
            <a:r>
              <a:rPr lang="fr-FR" dirty="0"/>
              <a:t>Il rentre juste à temps afin d’aider Jim à couper le bois.</a:t>
            </a:r>
          </a:p>
          <a:p>
            <a:pPr>
              <a:lnSpc>
                <a:spcPct val="160000"/>
              </a:lnSpc>
            </a:pPr>
            <a:r>
              <a:rPr lang="fr-FR" dirty="0"/>
              <a:t>Sidney est un garçon calme.</a:t>
            </a:r>
          </a:p>
          <a:p>
            <a:pPr>
              <a:lnSpc>
                <a:spcPct val="160000"/>
              </a:lnSpc>
            </a:pPr>
            <a:r>
              <a:rPr lang="fr-FR" dirty="0"/>
              <a:t>Tante Polly va tenter de savoir la vérité.</a:t>
            </a:r>
          </a:p>
          <a:p>
            <a:pPr>
              <a:lnSpc>
                <a:spcPct val="160000"/>
              </a:lnSpc>
            </a:pPr>
            <a:r>
              <a:rPr lang="fr-FR" dirty="0"/>
              <a:t>Elle a parfois de bonnes idées pour le faire avouer.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9866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première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verbes conjugués?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1673443" y="2635468"/>
            <a:ext cx="6932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689129" y="2599394"/>
            <a:ext cx="71437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793614" y="2947890"/>
            <a:ext cx="1219769" cy="24014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B4093F0-FADA-430D-9C09-79CB7E15FC8D}"/>
              </a:ext>
            </a:extLst>
          </p:cNvPr>
          <p:cNvCxnSpPr>
            <a:cxnSpLocks/>
          </p:cNvCxnSpPr>
          <p:nvPr/>
        </p:nvCxnSpPr>
        <p:spPr>
          <a:xfrm flipV="1">
            <a:off x="689129" y="2736718"/>
            <a:ext cx="714369" cy="534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989AF4E-D95F-46F4-8031-64463D960332}"/>
              </a:ext>
            </a:extLst>
          </p:cNvPr>
          <p:cNvCxnSpPr>
            <a:cxnSpLocks/>
          </p:cNvCxnSpPr>
          <p:nvPr/>
        </p:nvCxnSpPr>
        <p:spPr>
          <a:xfrm>
            <a:off x="580871" y="3886312"/>
            <a:ext cx="17858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lèche : courbe vers le haut 20">
            <a:extLst>
              <a:ext uri="{FF2B5EF4-FFF2-40B4-BE49-F238E27FC236}">
                <a16:creationId xmlns:a16="http://schemas.microsoft.com/office/drawing/2014/main" id="{8507AA12-2B15-45DD-9BA2-7DEFB5AD8A95}"/>
              </a:ext>
            </a:extLst>
          </p:cNvPr>
          <p:cNvSpPr/>
          <p:nvPr/>
        </p:nvSpPr>
        <p:spPr>
          <a:xfrm rot="1839453">
            <a:off x="-35495" y="3544234"/>
            <a:ext cx="1630028" cy="365718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970019" y="2599394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</a:p>
        </p:txBody>
      </p:sp>
    </p:spTree>
    <p:extLst>
      <p:ext uri="{BB962C8B-B14F-4D97-AF65-F5344CB8AC3E}">
        <p14:creationId xmlns:p14="http://schemas.microsoft.com/office/powerpoint/2010/main" val="60493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1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</a:t>
            </a:r>
          </a:p>
        </p:txBody>
      </p:sp>
    </p:spTree>
    <p:extLst>
      <p:ext uri="{BB962C8B-B14F-4D97-AF65-F5344CB8AC3E}">
        <p14:creationId xmlns:p14="http://schemas.microsoft.com/office/powerpoint/2010/main" val="202334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708" y="364152"/>
            <a:ext cx="11433911" cy="578301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texte 18, « Tom »,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les auxiliaires. 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deuxième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rentre juste à temps afin d’aider Jim à couper le bois.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conjugué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941707" y="2585948"/>
            <a:ext cx="1117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467605" y="2585948"/>
            <a:ext cx="37887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541763" y="2765336"/>
            <a:ext cx="1384760" cy="428637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889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326466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Il rentre juste à temps afin d’aider Jim à couper le bois.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troisième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194637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Sidney est un garçon calme.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est le verbe conjugué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2240469" y="2661343"/>
            <a:ext cx="6981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585068" y="2661343"/>
            <a:ext cx="1390315" cy="396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838200" y="2789536"/>
            <a:ext cx="1947462" cy="368367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BE200B3-0C80-498C-9417-08CC1FD447A2}"/>
              </a:ext>
            </a:extLst>
          </p:cNvPr>
          <p:cNvSpPr txBox="1"/>
          <p:nvPr/>
        </p:nvSpPr>
        <p:spPr>
          <a:xfrm>
            <a:off x="1454018" y="2657772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</a:p>
        </p:txBody>
      </p:sp>
    </p:spTree>
    <p:extLst>
      <p:ext uri="{BB962C8B-B14F-4D97-AF65-F5344CB8AC3E}">
        <p14:creationId xmlns:p14="http://schemas.microsoft.com/office/powerpoint/2010/main" val="65044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</a:t>
            </a:r>
          </a:p>
        </p:txBody>
      </p:sp>
    </p:spTree>
    <p:extLst>
      <p:ext uri="{BB962C8B-B14F-4D97-AF65-F5344CB8AC3E}">
        <p14:creationId xmlns:p14="http://schemas.microsoft.com/office/powerpoint/2010/main" val="340633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Sidney est un garçon calme.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quatrième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Tante Polly va tenter de savoir la vérité.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(conjugué au futur proche)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3295619" y="2635624"/>
            <a:ext cx="1911575" cy="1314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 flipV="1">
            <a:off x="605332" y="2635624"/>
            <a:ext cx="2361233" cy="1314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838200" y="2896763"/>
            <a:ext cx="3356871" cy="360032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1155095" y="2679412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</p:txBody>
      </p:sp>
    </p:spTree>
    <p:extLst>
      <p:ext uri="{BB962C8B-B14F-4D97-AF65-F5344CB8AC3E}">
        <p14:creationId xmlns:p14="http://schemas.microsoft.com/office/powerpoint/2010/main" val="37183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76865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Tante Polly va tenter de savoir la vérité.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1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dernière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85" y="1511300"/>
            <a:ext cx="11810419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a parfois de bonnes idées pour le faire avouer.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conjugué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1284185" y="2666430"/>
            <a:ext cx="39015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333728" y="2662127"/>
            <a:ext cx="783718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657040" y="2750181"/>
            <a:ext cx="1234581" cy="807296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233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pour voir ce qu’il vous revient.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74A7EFD-4ADB-4B7C-9827-ED54974AE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040" y="2465095"/>
            <a:ext cx="6868484" cy="262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304882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Elle a parfois de bonnes idées pour le faire avouer.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4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48DF1C-BAD4-4757-B051-C033BA9F6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Voilà. Nous avons fini de préparer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44CE74-4EBD-4123-B85D-D8F20E1FE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663"/>
            <a:ext cx="10515600" cy="483669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distribue le texte. 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le collez en dessous de la date.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pouvez ranger ce travail.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D1B567-F7E7-479C-A0C6-D8767A503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83401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847AC5-7A47-4EE8-940F-21F03FD7A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relis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1FED79-7724-47BA-877B-4031DC43E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fr-FR" dirty="0"/>
              <a:t>En écoutant, vous essayer de vous imaginer la scène, de vous faire le film de l’histoire.</a:t>
            </a:r>
          </a:p>
          <a:p>
            <a:pPr>
              <a:lnSpc>
                <a:spcPct val="200000"/>
              </a:lnSpc>
            </a:pPr>
            <a:r>
              <a:rPr lang="fr-FR" dirty="0"/>
              <a:t>Vous devrez ensuite dessiner ce que vous avez compris.</a:t>
            </a:r>
          </a:p>
          <a:p>
            <a:pPr>
              <a:lnSpc>
                <a:spcPct val="200000"/>
              </a:lnSpc>
            </a:pPr>
            <a:r>
              <a:rPr lang="fr-FR" dirty="0"/>
              <a:t>Demain, après la dictée, vous devrez jouer la scène façon pièce de théâtre.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EC3A596-2661-4E88-8587-C97A4FC6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7553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la dictée.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une fois la dictée de la semaine.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aventurier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intentionné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21893" y="2558143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saigner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202875" y="3149342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beauté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escalader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araignée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aimer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431413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mois de mai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mouillé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pieds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38453F-7168-4D2D-B894-4934ECAD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D8B9AD-CA7E-4347-9BFA-13B0BCBF9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E6160B-8478-4F0C-9BA9-68FC9C5EE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189" y="260807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Oval 3">
            <a:extLst>
              <a:ext uri="{FF2B5EF4-FFF2-40B4-BE49-F238E27FC236}">
                <a16:creationId xmlns:a16="http://schemas.microsoft.com/office/drawing/2014/main" id="{8920C1DD-99CC-49AE-8FA0-4A0664731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991" y="2265510"/>
            <a:ext cx="1109598" cy="565372"/>
          </a:xfrm>
          <a:prstGeom prst="ellipse">
            <a:avLst/>
          </a:prstGeom>
          <a:noFill/>
          <a:ln w="19050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A2DDDE0-D303-42B6-8791-F8A1FB39D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991" y="2113299"/>
            <a:ext cx="9361858" cy="369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Entoure   les auxiliaires être, avoir et aller puis </a:t>
            </a:r>
            <a:r>
              <a:rPr kumimoji="0" lang="fr-FR" altLang="fr-FR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souligne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le verbe conjugué :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Elle va choisir bientôt.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Vous n’avez pas téléphoné.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Les enfants ont appris leurs leçons.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Nous sommes venus vous voir la semaine dernière.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Vous avez acheté vos tickets pour le spectacle.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0" name="Oval 3">
            <a:extLst>
              <a:ext uri="{FF2B5EF4-FFF2-40B4-BE49-F238E27FC236}">
                <a16:creationId xmlns:a16="http://schemas.microsoft.com/office/drawing/2014/main" id="{83D5B305-5EA8-486E-82EA-518F24128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790" y="2992737"/>
            <a:ext cx="341857" cy="332923"/>
          </a:xfrm>
          <a:prstGeom prst="ellipse">
            <a:avLst/>
          </a:prstGeom>
          <a:noFill/>
          <a:ln w="1905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1" name="Oval 3">
            <a:extLst>
              <a:ext uri="{FF2B5EF4-FFF2-40B4-BE49-F238E27FC236}">
                <a16:creationId xmlns:a16="http://schemas.microsoft.com/office/drawing/2014/main" id="{B2109D54-98D5-495C-BA60-A2BF48A17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2998" y="3625464"/>
            <a:ext cx="592898" cy="357202"/>
          </a:xfrm>
          <a:prstGeom prst="ellipse">
            <a:avLst/>
          </a:prstGeom>
          <a:noFill/>
          <a:ln w="1905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2" name="Oval 3">
            <a:extLst>
              <a:ext uri="{FF2B5EF4-FFF2-40B4-BE49-F238E27FC236}">
                <a16:creationId xmlns:a16="http://schemas.microsoft.com/office/drawing/2014/main" id="{F684A940-765E-4A18-8BC6-1B671128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173" y="4209930"/>
            <a:ext cx="477556" cy="332923"/>
          </a:xfrm>
          <a:prstGeom prst="ellipse">
            <a:avLst/>
          </a:prstGeom>
          <a:noFill/>
          <a:ln w="1905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3" name="Oval 3">
            <a:extLst>
              <a:ext uri="{FF2B5EF4-FFF2-40B4-BE49-F238E27FC236}">
                <a16:creationId xmlns:a16="http://schemas.microsoft.com/office/drawing/2014/main" id="{9EB18EB7-2F3A-4DC2-8DBD-2F318D04A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718" y="4823625"/>
            <a:ext cx="1047750" cy="357202"/>
          </a:xfrm>
          <a:prstGeom prst="ellipse">
            <a:avLst/>
          </a:prstGeom>
          <a:noFill/>
          <a:ln w="1905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4" name="Oval 3">
            <a:extLst>
              <a:ext uri="{FF2B5EF4-FFF2-40B4-BE49-F238E27FC236}">
                <a16:creationId xmlns:a16="http://schemas.microsoft.com/office/drawing/2014/main" id="{A9C96D0E-2472-4B9C-95BF-85A54DF3C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718" y="5470553"/>
            <a:ext cx="628433" cy="332923"/>
          </a:xfrm>
          <a:prstGeom prst="ellipse">
            <a:avLst/>
          </a:prstGeom>
          <a:noFill/>
          <a:ln w="1905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0348B4-9BCC-48A9-9719-9D3C2719C179}"/>
              </a:ext>
            </a:extLst>
          </p:cNvPr>
          <p:cNvCxnSpPr/>
          <p:nvPr/>
        </p:nvCxnSpPr>
        <p:spPr>
          <a:xfrm>
            <a:off x="1642998" y="3281819"/>
            <a:ext cx="77452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B217AA34-1E1E-4E68-A9C8-B86868DC4994}"/>
              </a:ext>
            </a:extLst>
          </p:cNvPr>
          <p:cNvCxnSpPr>
            <a:cxnSpLocks/>
          </p:cNvCxnSpPr>
          <p:nvPr/>
        </p:nvCxnSpPr>
        <p:spPr>
          <a:xfrm>
            <a:off x="2759902" y="3928998"/>
            <a:ext cx="112943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0ACED18-5D7E-46E0-9BD2-FD9D87DF50BF}"/>
              </a:ext>
            </a:extLst>
          </p:cNvPr>
          <p:cNvCxnSpPr>
            <a:cxnSpLocks/>
          </p:cNvCxnSpPr>
          <p:nvPr/>
        </p:nvCxnSpPr>
        <p:spPr>
          <a:xfrm>
            <a:off x="2586624" y="4542853"/>
            <a:ext cx="701458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2A81EE90-92D9-408D-B6F9-4E65478BEB43}"/>
              </a:ext>
            </a:extLst>
          </p:cNvPr>
          <p:cNvCxnSpPr>
            <a:cxnSpLocks/>
          </p:cNvCxnSpPr>
          <p:nvPr/>
        </p:nvCxnSpPr>
        <p:spPr>
          <a:xfrm>
            <a:off x="2511468" y="5131495"/>
            <a:ext cx="657617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47D2017-051C-495E-9B12-9BF58B8B819D}"/>
              </a:ext>
            </a:extLst>
          </p:cNvPr>
          <p:cNvCxnSpPr/>
          <p:nvPr/>
        </p:nvCxnSpPr>
        <p:spPr>
          <a:xfrm>
            <a:off x="2070970" y="5726482"/>
            <a:ext cx="77452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9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Aujourd’hui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4207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Comme d’habitude on va s’entrainer en lecture sur le texte 18.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ensuite, nous préparerons la dictée.</a:t>
            </a:r>
          </a:p>
        </p:txBody>
      </p:sp>
    </p:spTree>
    <p:extLst>
      <p:ext uri="{BB962C8B-B14F-4D97-AF65-F5344CB8AC3E}">
        <p14:creationId xmlns:p14="http://schemas.microsoft.com/office/powerpoint/2010/main" val="18333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653516"/>
            <a:ext cx="11560676" cy="4258769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Tom Sawyer est élevé par sa tante Polly après la mort de ses parents.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C’est un garçon malicieux, toujours prêt à inventer des ruses pour s’amuser plutôt que d’obéir aux adultes.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rentre juste à temps afin d’aider Jim, le négrillon, (mot qui ne se dit plus) à scier la provision de bois pour le lendemain et à casser du petit bois en vue du dîner.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Plus exactement, il rentre assez tôt pour raconter ses exploits à Jim tandis que celui-ci abat les trois quarts de la besogne.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demi-frère de Tom, a déjà, quant à lui, ramassé les copeaux : c’est un garçon calme qui n’a point le goût des aventures.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 dîner, pendant que Tom mange et profite de la moindre occasion pour dérober du sucre, tante Polly pose à son neveu une série de questions aussi insidieuses que pénétrantes dans l’intention bien arrêtée de l’amener à se trahir.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12771</TotalTime>
  <Words>1453</Words>
  <Application>Microsoft Office PowerPoint</Application>
  <PresentationFormat>Grand écran</PresentationFormat>
  <Paragraphs>207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7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J’ai bien compris :</vt:lpstr>
      <vt:lpstr>Lecture entrainement.</vt:lpstr>
      <vt:lpstr>Les scores :</vt:lpstr>
      <vt:lpstr>Dans les phrases de la dictée, nous allons chercher les verbes.</vt:lpstr>
      <vt:lpstr>Copiez la première phrase :</vt:lpstr>
      <vt:lpstr>Présentation PowerPoint</vt:lpstr>
      <vt:lpstr>Présentation PowerPoint</vt:lpstr>
      <vt:lpstr>Copiez la deuxième phrase :</vt:lpstr>
      <vt:lpstr>Présentation PowerPoint</vt:lpstr>
      <vt:lpstr>Présentation PowerPoint</vt:lpstr>
      <vt:lpstr>Copiez la troisième phrase :</vt:lpstr>
      <vt:lpstr>Présentation PowerPoint</vt:lpstr>
      <vt:lpstr>Présentation PowerPoint</vt:lpstr>
      <vt:lpstr>Copiez la quatrième phrase :</vt:lpstr>
      <vt:lpstr>Présentation PowerPoint</vt:lpstr>
      <vt:lpstr>Présentation PowerPoint</vt:lpstr>
      <vt:lpstr>Copiez la dernière phrase :</vt:lpstr>
      <vt:lpstr>Présentation PowerPoint</vt:lpstr>
      <vt:lpstr>Présentation PowerPoint</vt:lpstr>
      <vt:lpstr>Voilà. Nous avons fini de préparer la dictée.</vt:lpstr>
      <vt:lpstr>Je vous relis la suite de l’histoire.</vt:lpstr>
      <vt:lpstr>Bilan : </vt:lpstr>
      <vt:lpstr>La prochaine fois</vt:lpstr>
      <vt:lpstr>Devoirs : 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138</cp:revision>
  <dcterms:created xsi:type="dcterms:W3CDTF">2021-07-07T15:19:39Z</dcterms:created>
  <dcterms:modified xsi:type="dcterms:W3CDTF">2021-12-28T07:32:53Z</dcterms:modified>
</cp:coreProperties>
</file>