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43" r:id="rId2"/>
    <p:sldId id="257" r:id="rId3"/>
    <p:sldId id="589" r:id="rId4"/>
    <p:sldId id="590" r:id="rId5"/>
    <p:sldId id="634" r:id="rId6"/>
    <p:sldId id="267" r:id="rId7"/>
    <p:sldId id="521" r:id="rId8"/>
    <p:sldId id="617" r:id="rId9"/>
    <p:sldId id="618" r:id="rId10"/>
    <p:sldId id="619" r:id="rId11"/>
    <p:sldId id="620" r:id="rId12"/>
    <p:sldId id="621" r:id="rId13"/>
    <p:sldId id="525" r:id="rId14"/>
    <p:sldId id="367" r:id="rId15"/>
    <p:sldId id="368" r:id="rId16"/>
    <p:sldId id="510" r:id="rId17"/>
    <p:sldId id="635" r:id="rId18"/>
    <p:sldId id="642" r:id="rId19"/>
    <p:sldId id="636" r:id="rId20"/>
    <p:sldId id="637" r:id="rId21"/>
    <p:sldId id="638" r:id="rId22"/>
    <p:sldId id="639" r:id="rId23"/>
    <p:sldId id="640" r:id="rId24"/>
    <p:sldId id="641" r:id="rId25"/>
    <p:sldId id="643" r:id="rId26"/>
    <p:sldId id="644" r:id="rId27"/>
    <p:sldId id="468" r:id="rId28"/>
    <p:sldId id="629" r:id="rId29"/>
    <p:sldId id="427" r:id="rId30"/>
    <p:sldId id="630" r:id="rId31"/>
    <p:sldId id="645" r:id="rId32"/>
    <p:sldId id="646" r:id="rId33"/>
    <p:sldId id="608" r:id="rId34"/>
    <p:sldId id="609" r:id="rId35"/>
    <p:sldId id="610" r:id="rId36"/>
    <p:sldId id="611" r:id="rId3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3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28/12/2021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99EA-305B-48C2-955C-4F15BACAD934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9147-9167-4762-8B25-8CC1FD948605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C7200-28AF-48C1-96F2-1AD46BFB81FB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A15E-83BA-4D6F-B29C-0E79A0C8A668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0CD3-276E-48A2-BEB0-077524E44A51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F9634-5EA8-4788-8981-926CBB6AF8D5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07D6-EFBC-4CCC-B53C-075F5959C58A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ACEC-7F2E-476A-9C7D-A42F3B8FA5DC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711E-4B0B-4AF2-9127-0B3DC78E6C9D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A95CA-AC3F-45C0-BD4B-169FF353C437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3ACE-2CFE-446B-A2C7-9E2D739D6B59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EF23-4F1E-4754-948C-BC3E5C202ADE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18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Tom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499" y="700087"/>
            <a:ext cx="11207489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Pareille à tant d’autres âmes candides, elle croit avoir le don de la diplomatie et considère ses ruses les plus cousues de fil blanc comme des merveilles d’ingéniosité.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Tom, dit-elle, il devait faire bien chaud à l’école aujourd’hui, n’est-ce pas 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50771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Oui, ma tante.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Il devait même faire une chaleur étouffante ?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Oui, ma tante.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Tu n’as pas eu envie d’aller nager ? »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23686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8"/>
            <a:ext cx="10795000" cy="4385480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Un peu inquiet, Tom commence à ne plus se sentir très à son aise. Il lève les yeux sur sa tante, dont le visage est impénétrable.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Non, répondit-il… enfin, pas tellement. »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36B9551-FB8E-4D0B-8813-FAB1C07053DA}"/>
              </a:ext>
            </a:extLst>
          </p:cNvPr>
          <p:cNvSpPr txBox="1"/>
          <p:nvPr/>
        </p:nvSpPr>
        <p:spPr>
          <a:xfrm>
            <a:off x="5234314" y="4790008"/>
            <a:ext cx="6097044" cy="1499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D’après Mark Twain,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Aventures de Tom Sawyer [1879]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Chapitre 1 - 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4924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70A10E-C16C-45F2-903A-F0AA7C19E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46467"/>
            <a:ext cx="10515600" cy="1325563"/>
          </a:xfrm>
        </p:spPr>
        <p:txBody>
          <a:bodyPr>
            <a:normAutofit/>
          </a:bodyPr>
          <a:lstStyle/>
          <a:p>
            <a:r>
              <a:rPr lang="fr-FR" dirty="0"/>
              <a:t>J’ai bien compris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B5913C-0601-4C50-B6E0-2E6FF0D9F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271" y="1616619"/>
            <a:ext cx="11074400" cy="4787899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a fait l’école buissonnière.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Tante Polly croit qu’il a fait l’école buissonnière, mais n’en est pas encore sûre.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Elle cherche un moyen rusé de faire avouer Tom.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90166E9-ED37-44BD-AC09-997EDBD6A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9412" y="490918"/>
            <a:ext cx="1798476" cy="1469263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01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A998C5-E0DF-452E-8C20-710072ED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91508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82AED9-3CD7-4223-90AE-310B01BAB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scores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9564565-FC82-4771-8FC9-FC6B1A57A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206" y="1537548"/>
            <a:ext cx="7414038" cy="2479572"/>
          </a:xfr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F28994A-8AE1-44D9-A39F-C66AF8B82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17652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auxiliaires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923078" y="2398958"/>
            <a:ext cx="6792955" cy="15810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Qu’est-ce qu’un auxiliaire ?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quoi servent-ils ?</a:t>
            </a:r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auxiliaires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838200" y="1896766"/>
            <a:ext cx="10043459" cy="30583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 auxiliaire est une verbe qui a perdu son sens, sa signification.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est utilisé pour conjuguer un autre verbe qui lui, aura un sens, dans les temps composés.</a:t>
            </a:r>
          </a:p>
        </p:txBody>
      </p:sp>
    </p:spTree>
    <p:extLst>
      <p:ext uri="{BB962C8B-B14F-4D97-AF65-F5344CB8AC3E}">
        <p14:creationId xmlns:p14="http://schemas.microsoft.com/office/powerpoint/2010/main" val="295353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E31566-75D7-4C42-BDC8-1497EF17C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Avantage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573B707-54EE-4F17-9F8D-A02F5C6629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0677"/>
            <a:ext cx="10515600" cy="2026128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fr-FR" dirty="0"/>
              <a:t>En connaissant la conjugaison des auxiliaires, on peut conjuguer tous les autres verbes dans les temps composés.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1882B83-8B10-4547-88BA-B43045739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9C7F293-FDF8-42C1-821F-5AE1E1CC70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3950" y="3346276"/>
            <a:ext cx="1971023" cy="1971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3376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1747FB-2F87-4B82-976E-D43AEEF41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Avoir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6985A7-5417-4820-BEA6-1F61F931B6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543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Que signifie le verbe avoir ?</a:t>
            </a: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86ABFEB-1CE4-4196-893B-C56EC42E5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2081F7D0-43C0-4453-8767-B03299FA6833}"/>
              </a:ext>
            </a:extLst>
          </p:cNvPr>
          <p:cNvSpPr txBox="1">
            <a:spLocks/>
          </p:cNvSpPr>
          <p:nvPr/>
        </p:nvSpPr>
        <p:spPr>
          <a:xfrm>
            <a:off x="687888" y="2898687"/>
            <a:ext cx="11011422" cy="2299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Avoir signifie, posséder, se procurer, obtenir.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Tu as une belle voiture. -&gt; Tu possèdes une belle voiture.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842ED319-75A6-49F9-A6B3-F5F9AD129824}"/>
              </a:ext>
            </a:extLst>
          </p:cNvPr>
          <p:cNvCxnSpPr>
            <a:cxnSpLocks/>
          </p:cNvCxnSpPr>
          <p:nvPr/>
        </p:nvCxnSpPr>
        <p:spPr>
          <a:xfrm>
            <a:off x="1572017" y="4534422"/>
            <a:ext cx="419621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476B2E27-5FB6-4386-87F0-58D73C7A9BB4}"/>
              </a:ext>
            </a:extLst>
          </p:cNvPr>
          <p:cNvCxnSpPr>
            <a:cxnSpLocks/>
          </p:cNvCxnSpPr>
          <p:nvPr/>
        </p:nvCxnSpPr>
        <p:spPr>
          <a:xfrm>
            <a:off x="6384099" y="4580351"/>
            <a:ext cx="1688926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01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lu le texte 18, « Tom »,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révisé le son [é]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travaillé les mots de la semaine.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2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6985A7-5417-4820-BEA6-1F61F931B6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891" y="795403"/>
            <a:ext cx="10515600" cy="1671135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Quand il est utilisé comme auxiliaire,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avoir perd le sens de posséder.</a:t>
            </a: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86ABFEB-1CE4-4196-893B-C56EC42E5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2081F7D0-43C0-4453-8767-B03299FA6833}"/>
              </a:ext>
            </a:extLst>
          </p:cNvPr>
          <p:cNvSpPr txBox="1">
            <a:spLocks/>
          </p:cNvSpPr>
          <p:nvPr/>
        </p:nvSpPr>
        <p:spPr>
          <a:xfrm>
            <a:off x="590289" y="2857807"/>
            <a:ext cx="11011422" cy="7496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Tu as menti. -&gt; Tu as dit un mensonge.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978D047E-9DAD-46FF-8527-AC8EA2B4329C}"/>
              </a:ext>
            </a:extLst>
          </p:cNvPr>
          <p:cNvSpPr txBox="1">
            <a:spLocks/>
          </p:cNvSpPr>
          <p:nvPr/>
        </p:nvSpPr>
        <p:spPr>
          <a:xfrm>
            <a:off x="492690" y="4250001"/>
            <a:ext cx="11011422" cy="202553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Avoir sert juste à conjuguer le verbe </a:t>
            </a:r>
            <a:r>
              <a:rPr lang="fr-FR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ou </a:t>
            </a:r>
            <a:r>
              <a:rPr lang="fr-FR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au passé composé. Il est utilisé comme auxiliaire.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est suivi du </a:t>
            </a:r>
            <a:r>
              <a:rPr lang="fr-FR" sz="32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participe passé 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du verbe conjugué.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E540C969-8198-4CD2-9A83-E0E2E1B79F6C}"/>
              </a:ext>
            </a:extLst>
          </p:cNvPr>
          <p:cNvCxnSpPr>
            <a:cxnSpLocks/>
          </p:cNvCxnSpPr>
          <p:nvPr/>
        </p:nvCxnSpPr>
        <p:spPr>
          <a:xfrm>
            <a:off x="1465546" y="3350712"/>
            <a:ext cx="419621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10011FC1-306A-4C8E-B8C0-190CDE243827}"/>
              </a:ext>
            </a:extLst>
          </p:cNvPr>
          <p:cNvCxnSpPr>
            <a:cxnSpLocks/>
          </p:cNvCxnSpPr>
          <p:nvPr/>
        </p:nvCxnSpPr>
        <p:spPr>
          <a:xfrm>
            <a:off x="1465546" y="3482236"/>
            <a:ext cx="1515649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A7C562D6-BBEC-48A5-B97E-13FE68B46791}"/>
              </a:ext>
            </a:extLst>
          </p:cNvPr>
          <p:cNvCxnSpPr>
            <a:cxnSpLocks/>
          </p:cNvCxnSpPr>
          <p:nvPr/>
        </p:nvCxnSpPr>
        <p:spPr>
          <a:xfrm>
            <a:off x="4261982" y="3350712"/>
            <a:ext cx="419621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60C29335-B1CD-4935-A473-0B0BE23B3292}"/>
              </a:ext>
            </a:extLst>
          </p:cNvPr>
          <p:cNvCxnSpPr>
            <a:cxnSpLocks/>
          </p:cNvCxnSpPr>
          <p:nvPr/>
        </p:nvCxnSpPr>
        <p:spPr>
          <a:xfrm>
            <a:off x="4205614" y="3454052"/>
            <a:ext cx="95197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9059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1747FB-2F87-4B82-976E-D43AEEF41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Être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6985A7-5417-4820-BEA6-1F61F931B6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543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Que signifie le verbe être ?</a:t>
            </a: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86ABFEB-1CE4-4196-893B-C56EC42E5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2081F7D0-43C0-4453-8767-B03299FA6833}"/>
              </a:ext>
            </a:extLst>
          </p:cNvPr>
          <p:cNvSpPr txBox="1">
            <a:spLocks/>
          </p:cNvSpPr>
          <p:nvPr/>
        </p:nvSpPr>
        <p:spPr>
          <a:xfrm>
            <a:off x="687888" y="2898687"/>
            <a:ext cx="11011422" cy="2299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Être signifie exister, définit un état.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Tu es là.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842ED319-75A6-49F9-A6B3-F5F9AD129824}"/>
              </a:ext>
            </a:extLst>
          </p:cNvPr>
          <p:cNvCxnSpPr>
            <a:cxnSpLocks/>
          </p:cNvCxnSpPr>
          <p:nvPr/>
        </p:nvCxnSpPr>
        <p:spPr>
          <a:xfrm>
            <a:off x="1572017" y="4534422"/>
            <a:ext cx="419621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1263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6985A7-5417-4820-BEA6-1F61F931B6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888" y="1051706"/>
            <a:ext cx="10515600" cy="1671135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Quand il est utilisé comme auxiliaire,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être perd son sens.</a:t>
            </a: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86ABFEB-1CE4-4196-893B-C56EC42E5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2081F7D0-43C0-4453-8767-B03299FA6833}"/>
              </a:ext>
            </a:extLst>
          </p:cNvPr>
          <p:cNvSpPr txBox="1">
            <a:spLocks/>
          </p:cNvSpPr>
          <p:nvPr/>
        </p:nvSpPr>
        <p:spPr>
          <a:xfrm>
            <a:off x="687888" y="2898688"/>
            <a:ext cx="11011422" cy="1385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Tu es parti tôt ce matin.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978D047E-9DAD-46FF-8527-AC8EA2B4329C}"/>
              </a:ext>
            </a:extLst>
          </p:cNvPr>
          <p:cNvSpPr txBox="1">
            <a:spLocks/>
          </p:cNvSpPr>
          <p:nvPr/>
        </p:nvSpPr>
        <p:spPr>
          <a:xfrm>
            <a:off x="492690" y="4265116"/>
            <a:ext cx="11011422" cy="186576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Être sert juste à conjuguer le verbe </a:t>
            </a:r>
            <a:r>
              <a:rPr lang="fr-FR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partir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au passé composé. 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est utilisé comme auxiliaire.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est suivi du </a:t>
            </a:r>
            <a:r>
              <a:rPr lang="fr-FR" sz="32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participe passé 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du verbe conjugué.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E540C969-8198-4CD2-9A83-E0E2E1B79F6C}"/>
              </a:ext>
            </a:extLst>
          </p:cNvPr>
          <p:cNvCxnSpPr>
            <a:cxnSpLocks/>
          </p:cNvCxnSpPr>
          <p:nvPr/>
        </p:nvCxnSpPr>
        <p:spPr>
          <a:xfrm>
            <a:off x="1584543" y="3914384"/>
            <a:ext cx="419621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10011FC1-306A-4C8E-B8C0-190CDE243827}"/>
              </a:ext>
            </a:extLst>
          </p:cNvPr>
          <p:cNvCxnSpPr>
            <a:cxnSpLocks/>
          </p:cNvCxnSpPr>
          <p:nvPr/>
        </p:nvCxnSpPr>
        <p:spPr>
          <a:xfrm>
            <a:off x="1584543" y="4008329"/>
            <a:ext cx="1515649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081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1747FB-2F87-4B82-976E-D43AEEF41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Aller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6985A7-5417-4820-BEA6-1F61F931B6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543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Que signifie le verbe aller ?</a:t>
            </a: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86ABFEB-1CE4-4196-893B-C56EC42E5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2081F7D0-43C0-4453-8767-B03299FA6833}"/>
              </a:ext>
            </a:extLst>
          </p:cNvPr>
          <p:cNvSpPr txBox="1">
            <a:spLocks/>
          </p:cNvSpPr>
          <p:nvPr/>
        </p:nvSpPr>
        <p:spPr>
          <a:xfrm>
            <a:off x="687888" y="2898687"/>
            <a:ext cx="11011422" cy="2299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Aller signifie se déplacer.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Tu vas au cinéma -&gt; Tu te déplaces au cinéma.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842ED319-75A6-49F9-A6B3-F5F9AD129824}"/>
              </a:ext>
            </a:extLst>
          </p:cNvPr>
          <p:cNvCxnSpPr>
            <a:cxnSpLocks/>
          </p:cNvCxnSpPr>
          <p:nvPr/>
        </p:nvCxnSpPr>
        <p:spPr>
          <a:xfrm>
            <a:off x="1572017" y="4534422"/>
            <a:ext cx="626301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476B2E27-5FB6-4386-87F0-58D73C7A9BB4}"/>
              </a:ext>
            </a:extLst>
          </p:cNvPr>
          <p:cNvCxnSpPr>
            <a:cxnSpLocks/>
          </p:cNvCxnSpPr>
          <p:nvPr/>
        </p:nvCxnSpPr>
        <p:spPr>
          <a:xfrm>
            <a:off x="5407069" y="4542773"/>
            <a:ext cx="205218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076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6985A7-5417-4820-BEA6-1F61F931B6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365" y="1165705"/>
            <a:ext cx="10515600" cy="1671135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Quand il est utilisé comme auxiliaire,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aller perd son sens.</a:t>
            </a: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86ABFEB-1CE4-4196-893B-C56EC42E5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2081F7D0-43C0-4453-8767-B03299FA6833}"/>
              </a:ext>
            </a:extLst>
          </p:cNvPr>
          <p:cNvSpPr txBox="1">
            <a:spLocks/>
          </p:cNvSpPr>
          <p:nvPr/>
        </p:nvSpPr>
        <p:spPr>
          <a:xfrm>
            <a:off x="556365" y="3020167"/>
            <a:ext cx="11011422" cy="9133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Tu vas réussir bientôt . 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978D047E-9DAD-46FF-8527-AC8EA2B4329C}"/>
              </a:ext>
            </a:extLst>
          </p:cNvPr>
          <p:cNvSpPr txBox="1">
            <a:spLocks/>
          </p:cNvSpPr>
          <p:nvPr/>
        </p:nvSpPr>
        <p:spPr>
          <a:xfrm>
            <a:off x="492690" y="4283902"/>
            <a:ext cx="11011422" cy="21294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Aller sert juste à conjuguer le verbe </a:t>
            </a:r>
            <a:r>
              <a:rPr lang="fr-FR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réussir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au futur proche. 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est utilisé comme auxiliaire.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est suivi de l’</a:t>
            </a:r>
            <a:r>
              <a:rPr lang="fr-FR" sz="32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infinitif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du verbe conjugué.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E540C969-8198-4CD2-9A83-E0E2E1B79F6C}"/>
              </a:ext>
            </a:extLst>
          </p:cNvPr>
          <p:cNvCxnSpPr>
            <a:cxnSpLocks/>
          </p:cNvCxnSpPr>
          <p:nvPr/>
        </p:nvCxnSpPr>
        <p:spPr>
          <a:xfrm>
            <a:off x="1296444" y="3513245"/>
            <a:ext cx="58246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10011FC1-306A-4C8E-B8C0-190CDE243827}"/>
              </a:ext>
            </a:extLst>
          </p:cNvPr>
          <p:cNvCxnSpPr>
            <a:cxnSpLocks/>
          </p:cNvCxnSpPr>
          <p:nvPr/>
        </p:nvCxnSpPr>
        <p:spPr>
          <a:xfrm>
            <a:off x="1296444" y="3626285"/>
            <a:ext cx="194779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732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2698044-0410-4EDB-8A08-DB3D9F1F5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Pour conjuguer au passé composé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671E958-A592-4E8F-9734-BD7F3B465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674" y="1825625"/>
            <a:ext cx="11135638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 conjuguer un verbe au passé composé, on utilise l’auxiliaire avoir ou l’auxiliaire être conjugué au présent + le participe passé du verbe à conjuguer.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ferons bientôt une leçon plus spécifique sur le passé composé.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AB75311-90BC-408E-99DF-371F8F5D6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6101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BF4855-CE8F-435B-8417-C0E8A148C5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Pour conjuguer au future proche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CE88EF0-6DEA-403B-A9C0-356A356D84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 conjuguer un verbe au futur proche, on utilise l’auxiliaire aller conjugué au présent + l’infinitif du verbe à conjuguer.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ferons bientôt une leçon plus spécifique sur le futur proche.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6A26158-1650-4007-BD3D-9773FDBD4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1050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906DB3-3603-4E80-A2AB-E96C78BA2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C6710C3-A81F-40A3-8C15-E9CCFAADFB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68526" cy="4351338"/>
          </a:xfrm>
        </p:spPr>
        <p:txBody>
          <a:bodyPr/>
          <a:lstStyle/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Vous allez avoir des exercices.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Avant de vous les distribuer, nous allons lire les consignes ensemble. </a:t>
            </a:r>
          </a:p>
          <a:p>
            <a:pPr marL="0" indent="0">
              <a:lnSpc>
                <a:spcPct val="160000"/>
              </a:lnSpc>
              <a:buNone/>
            </a:pP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54E0002-D414-41B8-9E48-0CECA3214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1A27939-CD10-4ED3-A9AC-A4B5A1040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35076" y="542424"/>
            <a:ext cx="1579145" cy="157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76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50A9CD7-2287-4735-B358-716D209CA4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482" y="929829"/>
            <a:ext cx="7000470" cy="2226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22043FB-DDDB-45E4-8974-FF1CE316DA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4190" y="1174879"/>
            <a:ext cx="8505589" cy="173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67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3350" y="335840"/>
            <a:ext cx="83185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76250" y="1404628"/>
            <a:ext cx="11422153" cy="19709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Je vous dicte des mots pour voir ce qu’il vous revient.</a:t>
            </a:r>
          </a:p>
        </p:txBody>
      </p:sp>
    </p:spTree>
    <p:extLst>
      <p:ext uri="{BB962C8B-B14F-4D97-AF65-F5344CB8AC3E}">
        <p14:creationId xmlns:p14="http://schemas.microsoft.com/office/powerpoint/2010/main" val="362245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D7A3D57-B429-4534-A740-6E4C82965C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020" y="961591"/>
            <a:ext cx="7822368" cy="213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7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EECF363-C7F8-4E49-9997-A2775D23B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925" y="986641"/>
            <a:ext cx="9345674" cy="2182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21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847AC5-7A47-4EE8-940F-21F03FD7A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Je vous lis la suite de l’histoire.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C1FED79-7724-47BA-877B-4031DC43E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fr-FR" dirty="0"/>
              <a:t>En écoutant, vous essayer de vous imaginer la scène, de vous faire le film de l’histoire.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EC3A596-2661-4E88-8587-C97A4FC65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775535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05E6D9-ABE4-4A5E-A8A1-EC01869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préparerons la dictée.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Recopier une fois les mots de la semaine.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0742" y="978274"/>
            <a:ext cx="27015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explorer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aventurier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la méchanceté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intentionné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21893" y="2558143"/>
            <a:ext cx="2002109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l’école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gagner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saigner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202875" y="3149342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beauté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228501" y="3246523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escalader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228721" y="4091385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une araignée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6213" y="5201768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épreuve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228501" y="4350737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aimer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4314138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le mois de mai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dérober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découverte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balader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2088980" y="5743713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plaisir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mouillé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55452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les pieds</a:t>
            </a:r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38453F-7168-4D2D-B894-4934ECAD2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FD8B9AD-CA7E-4347-9BFA-13B0BCBF9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4CD5E11-2F86-47A1-8EA4-A5D6588167AE}"/>
              </a:ext>
            </a:extLst>
          </p:cNvPr>
          <p:cNvSpPr txBox="1"/>
          <p:nvPr/>
        </p:nvSpPr>
        <p:spPr>
          <a:xfrm>
            <a:off x="794359" y="1611301"/>
            <a:ext cx="3659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par-dessus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parfois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parmi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partout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pendant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06D0DD0-FED8-4EE3-8E7F-8D037BC82039}"/>
              </a:ext>
            </a:extLst>
          </p:cNvPr>
          <p:cNvSpPr txBox="1"/>
          <p:nvPr/>
        </p:nvSpPr>
        <p:spPr>
          <a:xfrm>
            <a:off x="5891930" y="1520785"/>
            <a:ext cx="2093412" cy="4678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ob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ir</a:t>
            </a:r>
          </a:p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racont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</a:p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une journ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n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</a:p>
          <a:p>
            <a:pPr>
              <a:lnSpc>
                <a:spcPct val="200000"/>
              </a:lnSpc>
            </a:pP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5293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  <p:bldP spid="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Aujourd’hui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76250" y="1404628"/>
            <a:ext cx="11422153" cy="4207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Comme d’habitude on va s’entrainer en lecture sur le texte 18.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ensuite, nous ferons une leçon sur les auxiliaires,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puis je vous lirai la suite de l’histoire.</a:t>
            </a:r>
          </a:p>
        </p:txBody>
      </p:sp>
    </p:spTree>
    <p:extLst>
      <p:ext uri="{BB962C8B-B14F-4D97-AF65-F5344CB8AC3E}">
        <p14:creationId xmlns:p14="http://schemas.microsoft.com/office/powerpoint/2010/main" val="183336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662" y="1653516"/>
            <a:ext cx="11560676" cy="4258769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200" i="1" dirty="0">
                <a:latin typeface="Arial" panose="020B0604020202020204" pitchFamily="34" charset="0"/>
                <a:cs typeface="Arial" panose="020B0604020202020204" pitchFamily="34" charset="0"/>
              </a:rPr>
              <a:t>Tom Sawyer est élevé par sa tante Polly après la mort de ses parents.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200" i="1" dirty="0">
                <a:latin typeface="Arial" panose="020B0604020202020204" pitchFamily="34" charset="0"/>
                <a:cs typeface="Arial" panose="020B0604020202020204" pitchFamily="34" charset="0"/>
              </a:rPr>
              <a:t>C’est un garçon malicieux, toujours prêt à inventer des ruses pour s’amuser plutôt que d’obéir aux adultes.</a:t>
            </a:r>
            <a:endParaRPr lang="fr-FR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0468" y="348634"/>
            <a:ext cx="566977" cy="95105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BE1F04B-0A9C-4A68-888E-664E1D07D0C1}"/>
              </a:ext>
            </a:extLst>
          </p:cNvPr>
          <p:cNvSpPr txBox="1"/>
          <p:nvPr/>
        </p:nvSpPr>
        <p:spPr>
          <a:xfrm>
            <a:off x="650252" y="495300"/>
            <a:ext cx="5293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texte : Tom, extrait chapitre 1</a:t>
            </a:r>
          </a:p>
        </p:txBody>
      </p:sp>
    </p:spTree>
    <p:extLst>
      <p:ext uri="{BB962C8B-B14F-4D97-AF65-F5344CB8AC3E}">
        <p14:creationId xmlns:p14="http://schemas.microsoft.com/office/powerpoint/2010/main" val="71077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fait l’école buissonnière toute la journée et s’amuse beaucoup.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rentre juste à temps afin d’aider Jim, le négrillon, (mot qui ne se dit plus) à scier la provision de bois pour le lendemain et à casser du petit bois en vue du dîner.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68500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Plus exactement, il rentre assez tôt pour raconter ses exploits à Jim tandis que celui-ci abat les trois quarts de la besogne.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Sidney, le demi-frère de Tom, a déjà, quant à lui, ramassé les copeaux : c’est un garçon calme qui n’a point le goût des aventures.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265893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Au dîner, pendant que Tom mange et profite de la moindre occasion pour dérober du sucre, tante Polly pose à son neveu une série de questions aussi insidieuses que pénétrantes dans l’intention bien arrêtée de l’amener à se trahir.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8832120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12739</TotalTime>
  <Words>1201</Words>
  <Application>Microsoft Office PowerPoint</Application>
  <PresentationFormat>Grand écran</PresentationFormat>
  <Paragraphs>182</Paragraphs>
  <Slides>36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6" baseType="lpstr">
      <vt:lpstr>Agency FB</vt:lpstr>
      <vt:lpstr>Arial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Thème Office</vt:lpstr>
      <vt:lpstr>date </vt:lpstr>
      <vt:lpstr>Rappel</vt:lpstr>
      <vt:lpstr>Rappel</vt:lpstr>
      <vt:lpstr>Correction</vt:lpstr>
      <vt:lpstr>Aujourd’hui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J’ai bien compris :</vt:lpstr>
      <vt:lpstr>Lecture entrainement.</vt:lpstr>
      <vt:lpstr>Les scores :</vt:lpstr>
      <vt:lpstr>Les auxiliaires : </vt:lpstr>
      <vt:lpstr>Les auxiliaires : </vt:lpstr>
      <vt:lpstr>Avantage </vt:lpstr>
      <vt:lpstr>Avoir </vt:lpstr>
      <vt:lpstr>Présentation PowerPoint</vt:lpstr>
      <vt:lpstr>Être </vt:lpstr>
      <vt:lpstr>Présentation PowerPoint</vt:lpstr>
      <vt:lpstr>Aller </vt:lpstr>
      <vt:lpstr>Présentation PowerPoint</vt:lpstr>
      <vt:lpstr>Pour conjuguer au passé composé :</vt:lpstr>
      <vt:lpstr>Pour conjuguer au future proche </vt:lpstr>
      <vt:lpstr>Exercices </vt:lpstr>
      <vt:lpstr>Présentation PowerPoint</vt:lpstr>
      <vt:lpstr>Présentation PowerPoint</vt:lpstr>
      <vt:lpstr>Présentation PowerPoint</vt:lpstr>
      <vt:lpstr>Présentation PowerPoint</vt:lpstr>
      <vt:lpstr>Je vous lis la suite de l’histoire.</vt:lpstr>
      <vt:lpstr>Bilan : </vt:lpstr>
      <vt:lpstr>La prochaine fois</vt:lpstr>
      <vt:lpstr>Devoirs : 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135</cp:revision>
  <dcterms:created xsi:type="dcterms:W3CDTF">2021-07-07T15:19:39Z</dcterms:created>
  <dcterms:modified xsi:type="dcterms:W3CDTF">2021-12-28T07:27:01Z</dcterms:modified>
</cp:coreProperties>
</file>