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43" r:id="rId2"/>
    <p:sldId id="257" r:id="rId3"/>
    <p:sldId id="589" r:id="rId4"/>
    <p:sldId id="590" r:id="rId5"/>
    <p:sldId id="616" r:id="rId6"/>
    <p:sldId id="613" r:id="rId7"/>
    <p:sldId id="523" r:id="rId8"/>
    <p:sldId id="267" r:id="rId9"/>
    <p:sldId id="521" r:id="rId10"/>
    <p:sldId id="617" r:id="rId11"/>
    <p:sldId id="618" r:id="rId12"/>
    <p:sldId id="619" r:id="rId13"/>
    <p:sldId id="620" r:id="rId14"/>
    <p:sldId id="621" r:id="rId15"/>
    <p:sldId id="495" r:id="rId16"/>
    <p:sldId id="268" r:id="rId17"/>
    <p:sldId id="284" r:id="rId18"/>
    <p:sldId id="526" r:id="rId19"/>
    <p:sldId id="525" r:id="rId20"/>
    <p:sldId id="623" r:id="rId21"/>
    <p:sldId id="400" r:id="rId22"/>
    <p:sldId id="407" r:id="rId23"/>
    <p:sldId id="367" r:id="rId24"/>
    <p:sldId id="368" r:id="rId25"/>
    <p:sldId id="608" r:id="rId26"/>
    <p:sldId id="609" r:id="rId27"/>
    <p:sldId id="610" r:id="rId28"/>
    <p:sldId id="611" r:id="rId29"/>
    <p:sldId id="612" r:id="rId3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Plus exactement, il rentre assez tôt pour raconter ses exploits à Jim tandis que celui-ci abat les trois quarts de la besogne.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demi-frère de Tom, a déjà, quant à lui, ramassé les copeaux : c’est un garçon calme qui n’a point le goût des aventures.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 dîner, pendant que Tom mange et profite de la moindre occasion pour dérober du sucre, tante Polly pose à son neveu une série de questions aussi insidieuses que pénétrantes dans l’intention bien arrêtée de l’amener à se trahir.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Pareille à tant d’autres âmes candides, elle croit avoir le don de la diplomatie et considère ses ruses les plus cousues de fil blanc comme des merveilles d’ingéniosité.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Tom, dit-elle, il devait faire bien chaud à l’école aujourd’hui, n’est-ce pas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Il devait même faire une chaleur étouffante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n’as pas eu envie d’aller nager ?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2368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peu inquiet, Tom commence à ne plus se sentir très à son aise. Il lève les yeux sur sa tante, dont le visage est impénétrable.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répondit-il… enfin, pas tellement.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Aventures de Tom Sawyer [1879]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1 - 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568507" y="2396787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jeune garçon orphelin.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8FAEC3E-6441-48A8-AE38-7BF6A3FC2A55}"/>
              </a:ext>
            </a:extLst>
          </p:cNvPr>
          <p:cNvSpPr txBox="1"/>
          <p:nvPr/>
        </p:nvSpPr>
        <p:spPr>
          <a:xfrm>
            <a:off x="568507" y="4218021"/>
            <a:ext cx="1022892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Jim, le négrillon (enfant noir qui était esclave, au service de la famille).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59CE266-0E15-4699-887C-8226018156FC}"/>
              </a:ext>
            </a:extLst>
          </p:cNvPr>
          <p:cNvSpPr txBox="1"/>
          <p:nvPr/>
        </p:nvSpPr>
        <p:spPr>
          <a:xfrm>
            <a:off x="518404" y="5651885"/>
            <a:ext cx="98907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 frère de Tom. Il est très sage.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FC00E60-1AC0-4BF7-BB6E-EFFCD833D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635" y="2826928"/>
            <a:ext cx="1146945" cy="23001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8D38DA5-9FC5-4BA9-9F61-5605FB838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8874" y="5314585"/>
            <a:ext cx="1496137" cy="120355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07B9738-DC66-4E69-9B08-5B3A38B17E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092" y="2648188"/>
            <a:ext cx="1983253" cy="141257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A99B458-EE82-4459-9435-C0FEDECF13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16"/>
          <a:stretch/>
        </p:blipFill>
        <p:spPr>
          <a:xfrm>
            <a:off x="5943600" y="1133754"/>
            <a:ext cx="1458154" cy="175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 build="p"/>
      <p:bldP spid="11" grpId="0" build="p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497306" y="541961"/>
            <a:ext cx="9284368" cy="1695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Où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 passe la scène?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10AA642-1E21-4FD4-9B0A-07B0B51486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65" y="365005"/>
            <a:ext cx="1559929" cy="1274382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17D4951-0F5D-41C7-826C-5073E684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75F81D-0887-4F87-8C4D-ADF06CD2D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112" y="365125"/>
            <a:ext cx="179847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3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a fait l’école buissonnière.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 croit qu’il a fait l’école buissonnière, mais n’en est pas encore sûre.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cherche un moyen rusé de faire avouer Tom.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l’avant propos du nouveau livre Tom SAWYER,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en conjugaison les auxiliaires du présents et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sur les synonymes.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4" y="118818"/>
            <a:ext cx="10515600" cy="923765"/>
          </a:xfrm>
        </p:spPr>
        <p:txBody>
          <a:bodyPr/>
          <a:lstStyle/>
          <a:p>
            <a:r>
              <a:rPr lang="fr-FR" sz="3200" dirty="0"/>
              <a:t>Le résumé </a:t>
            </a:r>
            <a:r>
              <a:rPr lang="fr-FR" dirty="0"/>
              <a:t>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285" y="1042583"/>
            <a:ext cx="10515600" cy="15993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Après une très chaude journée, Tom rentre à la maison.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Il a passé la journée à se baigner.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AF50ABC-7D9D-4630-9F30-A0B3CEC2C81F}"/>
              </a:ext>
            </a:extLst>
          </p:cNvPr>
          <p:cNvSpPr txBox="1">
            <a:spLocks/>
          </p:cNvSpPr>
          <p:nvPr/>
        </p:nvSpPr>
        <p:spPr>
          <a:xfrm>
            <a:off x="623285" y="2952173"/>
            <a:ext cx="11053715" cy="3667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Au moment du repas, Tante Polly aimerait savoir si Tom est allé ou non à l’école.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Tom ment.  Jim et Sydney, qui ont fait toutes les besognes sans l’aide de Tom, assistent à la scène. </a:t>
            </a:r>
          </a:p>
          <a:p>
            <a:pPr>
              <a:lnSpc>
                <a:spcPct val="170000"/>
              </a:lnSpc>
            </a:pPr>
            <a:endParaRPr lang="fr-FR" sz="40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13C5E0-2237-4435-92F0-8EA717700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970" y="284638"/>
            <a:ext cx="1371719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41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3509E-D8CC-4F67-AED0-11B08CDA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  <a:p>
            <a:pPr marL="0" indent="0">
              <a:buNone/>
            </a:pPr>
            <a:r>
              <a:rPr lang="fr-FR" sz="3200" dirty="0"/>
              <a:t>Vous copiez le résumé.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maintenant le texte complet pour votre entrainement en lecture.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/>
              <a:t>On le range à la suite des autres textes de lecture.</a:t>
            </a:r>
          </a:p>
        </p:txBody>
      </p:sp>
    </p:spTree>
    <p:extLst>
      <p:ext uri="{BB962C8B-B14F-4D97-AF65-F5344CB8AC3E}">
        <p14:creationId xmlns:p14="http://schemas.microsoft.com/office/powerpoint/2010/main" val="345744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le son et les mots de la semaine.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une fois le vocabulaire.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intention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moindre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copeaux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lendemain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5064" y="4784200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993112" y="2219585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provisions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5" y="5767458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ingéniosité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7858" y="2344471"/>
            <a:ext cx="349610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diplomatie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deux exercices à faire pour voir ce qui vous revient.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2C11B47-736C-467D-83B5-4056C057C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058" y="2530825"/>
            <a:ext cx="3096057" cy="308653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63A134-346A-445D-8E44-353CA7A19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258" y="2642123"/>
            <a:ext cx="6147067" cy="2975233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0174F04-ECB6-485A-99AE-3F9D534EBF12}"/>
              </a:ext>
            </a:extLst>
          </p:cNvPr>
          <p:cNvCxnSpPr/>
          <p:nvPr/>
        </p:nvCxnSpPr>
        <p:spPr>
          <a:xfrm>
            <a:off x="4334005" y="2699359"/>
            <a:ext cx="0" cy="2736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38453F-7168-4D2D-B894-4934ECAD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D8B9AD-CA7E-4347-9BFA-13B0BCBF9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11801C1-BBB7-4E04-90FB-DC03BA248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184" y="533127"/>
            <a:ext cx="3220232" cy="554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38453F-7168-4D2D-B894-4934ECAD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D8B9AD-CA7E-4347-9BFA-13B0BCBF9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0ED431-5F3C-40BD-8B2C-FA41874C9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71" y="1886116"/>
            <a:ext cx="8465784" cy="394474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88516D7-996D-4FB6-B11A-4EE5FC2B8B05}"/>
              </a:ext>
            </a:extLst>
          </p:cNvPr>
          <p:cNvSpPr/>
          <p:nvPr/>
        </p:nvSpPr>
        <p:spPr>
          <a:xfrm>
            <a:off x="2050847" y="2874723"/>
            <a:ext cx="576198" cy="38204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B8314008-A497-4512-B2FC-BD0580CD7BE3}"/>
              </a:ext>
            </a:extLst>
          </p:cNvPr>
          <p:cNvSpPr/>
          <p:nvPr/>
        </p:nvSpPr>
        <p:spPr>
          <a:xfrm>
            <a:off x="2895600" y="3429000"/>
            <a:ext cx="1206674" cy="38204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488BA952-E333-4173-B117-F6D8EC74F1AE}"/>
              </a:ext>
            </a:extLst>
          </p:cNvPr>
          <p:cNvSpPr/>
          <p:nvPr/>
        </p:nvSpPr>
        <p:spPr>
          <a:xfrm>
            <a:off x="4442564" y="4010416"/>
            <a:ext cx="1501036" cy="49895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B7A4B67-3C19-4AB5-BDC6-A78C22B93AB2}"/>
              </a:ext>
            </a:extLst>
          </p:cNvPr>
          <p:cNvSpPr/>
          <p:nvPr/>
        </p:nvSpPr>
        <p:spPr>
          <a:xfrm>
            <a:off x="3928997" y="4597051"/>
            <a:ext cx="576198" cy="38204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85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commencer l’histoire avec le texte 18.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8670724" y="2757677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8639183" y="4789738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besogne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68123" y="469479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insidieux - insidieuse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4373" y="278739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dérober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besogne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8621432" y="2769184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dérober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Travail imposé à quelqu’un.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69688" y="3428999"/>
            <a:ext cx="7832542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S'emparer furtivement de quelque chose, le voler.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constitue un piège, qui cherche à tromper.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insidieux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09F373-1400-499F-8984-787DB021AB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49278" y="778226"/>
            <a:ext cx="1420535" cy="12784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5D1C8F-1390-4DEE-9920-9AFC8D03D52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87514" y="3102883"/>
            <a:ext cx="1235679" cy="12356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14ECDC-D919-4250-B772-F86ED9C853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85448" y="5277256"/>
            <a:ext cx="990321" cy="99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653516"/>
            <a:ext cx="11560676" cy="4258769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Tom Sawyer est élevé par sa tante Polly après la mort de ses parents.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C’est un garçon malicieux, toujours prêt à inventer des ruses pour s’amuser plutôt que d’obéir aux adultes.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rentre juste à temps afin d’aider Jim, le négrillon, </a:t>
            </a: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(mot qui ne se dit plus)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à scier la provision de bois pour le lendemain et à casser du petit bois en vue du dîner.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12240</TotalTime>
  <Words>952</Words>
  <Application>Microsoft Office PowerPoint</Application>
  <PresentationFormat>Grand écran</PresentationFormat>
  <Paragraphs>174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40" baseType="lpstr">
      <vt:lpstr>Arial Unicode MS</vt:lpstr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</vt:lpstr>
      <vt:lpstr>Correction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Présentation PowerPoint</vt:lpstr>
      <vt:lpstr>Présentation PowerPoint</vt:lpstr>
      <vt:lpstr>J’ai bien compris :</vt:lpstr>
      <vt:lpstr>Le résumé :</vt:lpstr>
      <vt:lpstr>Hypothèses : </vt:lpstr>
      <vt:lpstr>Collons et rangeons tout ça.</vt:lpstr>
      <vt:lpstr>Lecture entrainement.</vt:lpstr>
      <vt:lpstr>Les scores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123</cp:revision>
  <dcterms:created xsi:type="dcterms:W3CDTF">2021-07-07T15:19:39Z</dcterms:created>
  <dcterms:modified xsi:type="dcterms:W3CDTF">2021-12-28T07:08:49Z</dcterms:modified>
</cp:coreProperties>
</file>