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43" r:id="rId2"/>
    <p:sldId id="604" r:id="rId3"/>
    <p:sldId id="591" r:id="rId4"/>
    <p:sldId id="593" r:id="rId5"/>
    <p:sldId id="594" r:id="rId6"/>
    <p:sldId id="600" r:id="rId7"/>
    <p:sldId id="601" r:id="rId8"/>
    <p:sldId id="602" r:id="rId9"/>
    <p:sldId id="603" r:id="rId10"/>
    <p:sldId id="595" r:id="rId11"/>
    <p:sldId id="376" r:id="rId12"/>
    <p:sldId id="377" r:id="rId13"/>
    <p:sldId id="605" r:id="rId14"/>
    <p:sldId id="529" r:id="rId15"/>
    <p:sldId id="530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92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2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20/12/2021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99EA-305B-48C2-955C-4F15BACAD934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9147-9167-4762-8B25-8CC1FD948605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C7200-28AF-48C1-96F2-1AD46BFB81FB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A15E-83BA-4D6F-B29C-0E79A0C8A668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0CD3-276E-48A2-BEB0-077524E44A51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F9634-5EA8-4788-8981-926CBB6AF8D5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07D6-EFBC-4CCC-B53C-075F5959C58A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ACEC-7F2E-476A-9C7D-A42F3B8FA5DC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711E-4B0B-4AF2-9127-0B3DC78E6C9D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A95CA-AC3F-45C0-BD4B-169FF353C437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3ACE-2CFE-446B-A2C7-9E2D739D6B59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EF23-4F1E-4754-948C-BC3E5C202ADE}" type="datetime1">
              <a:rPr lang="fr-FR" smtClean="0"/>
              <a:t>20/12/2021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32200"/>
            <a:ext cx="9144000" cy="2277141"/>
          </a:xfrm>
        </p:spPr>
        <p:txBody>
          <a:bodyPr>
            <a:normAutofit/>
          </a:bodyPr>
          <a:lstStyle/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Meilleurs vœux. 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C66D6C-79DC-4A06-BC8F-BE7063404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7025"/>
            <a:ext cx="10515600" cy="1325563"/>
          </a:xfrm>
        </p:spPr>
        <p:txBody>
          <a:bodyPr/>
          <a:lstStyle/>
          <a:p>
            <a:r>
              <a:rPr lang="fr-FR" dirty="0"/>
              <a:t>Copie au propre.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CE38C4D0-55C2-44B3-8308-696FB450EF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5254" t="45312"/>
          <a:stretch/>
        </p:blipFill>
        <p:spPr>
          <a:xfrm>
            <a:off x="1523999" y="1917699"/>
            <a:ext cx="3124201" cy="3818327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7A783DC-2E70-4FCF-8EFB-5FD3746C8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6F692B5-0C6D-4985-B457-41D8F54C48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578"/>
          <a:stretch/>
        </p:blipFill>
        <p:spPr>
          <a:xfrm>
            <a:off x="6311900" y="1042017"/>
            <a:ext cx="3784599" cy="483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26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allons démarrer une nouvelle période, avec une nouvelle histoire pour une nouveau thème…les récits d’aventure.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5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Donner la carte de vœux de la prof à sa famille.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Finir de décorer votre carte.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2974" y="512287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1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1745" y="1500732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janvier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1440666" y="979233"/>
            <a:ext cx="3456939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Bonne année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1200981" y="2357801"/>
            <a:ext cx="3209255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Bonne santé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428071" y="2481752"/>
            <a:ext cx="2485885" cy="7026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vœux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074156" y="870616"/>
            <a:ext cx="3528386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Bonne année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86935" y="3540840"/>
            <a:ext cx="5458667" cy="12658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Meilleurs vœux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2467160" y="4521855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santé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6548450" y="3413840"/>
            <a:ext cx="1786602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158262" y="4293809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Bonne année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0991" y="547530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janvier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371792" y="3123494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paix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687343" y="5148596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3365053" y="5578044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bonheur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438579" y="2059545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bons vœux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908431" y="5234159"/>
            <a:ext cx="2397228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409970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/>
      <p:bldP spid="7" grpId="0"/>
      <p:bldP spid="8" grpId="0"/>
      <p:bldP spid="10" grpId="0"/>
      <p:bldP spid="11" grpId="0"/>
      <p:bldP spid="14" grpId="0"/>
      <p:bldP spid="15" grpId="0"/>
      <p:bldP spid="18" grpId="0"/>
      <p:bldP spid="19" grpId="0"/>
      <p:bldP spid="21" grpId="0"/>
      <p:bldP spid="22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0742" y="978274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olivier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harceler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la méchanceté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1643631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gag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las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gagner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sage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026792" y="2995351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magnifique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228501" y="3246523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 palais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55688" y="4057191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une tempête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798713" y="4750838"/>
            <a:ext cx="2013716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char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228501" y="4233239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la colère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671014" y="5275752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 légume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conseil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corail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l’olivier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2088980" y="5743713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plaisir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35492" y="2486505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pacifique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55452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les flots</a:t>
            </a:r>
          </a:p>
        </p:txBody>
      </p:sp>
    </p:spTree>
    <p:extLst>
      <p:ext uri="{BB962C8B-B14F-4D97-AF65-F5344CB8AC3E}">
        <p14:creationId xmlns:p14="http://schemas.microsoft.com/office/powerpoint/2010/main" val="255247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blaguer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draguer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565402" y="1566107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une seconde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489212" y="2698268"/>
            <a:ext cx="1643631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gag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005457" y="1743637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guérir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blague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825279" y="3951985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gants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048529" y="3409427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une grenade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424310" y="3990927"/>
            <a:ext cx="155726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guère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5196668" y="4735812"/>
            <a:ext cx="1499775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gris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218798" y="4320131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 temple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57830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 légume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92487" y="3407251"/>
            <a:ext cx="1769961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guirlande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580912" y="2219585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guerre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265571" y="6016915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draguons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35492" y="2486505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vote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448006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aggraver</a:t>
            </a:r>
          </a:p>
        </p:txBody>
      </p:sp>
    </p:spTree>
    <p:extLst>
      <p:ext uri="{BB962C8B-B14F-4D97-AF65-F5344CB8AC3E}">
        <p14:creationId xmlns:p14="http://schemas.microsoft.com/office/powerpoint/2010/main" val="55622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5159AA-18CE-4CE7-926F-CB01A882C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Avez-vous passé de bonnes vacances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5804BAB-2CCD-43B0-9BA6-1F361BA883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950" y="2483247"/>
            <a:ext cx="10515600" cy="200937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Qui accepterait de nous raconter un peu ses vacances 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FEC390F-ED08-436A-975B-927A7A194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3003A1-2B74-439D-B97D-97E63BAE0F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0" y="3487936"/>
            <a:ext cx="23812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23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5159AA-18CE-4CE7-926F-CB01A882C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Avant de commencer, 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5804BAB-2CCD-43B0-9BA6-1F361BA883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950" y="1785540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Je tiens à vous souhaiter une très bonne année 2022.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Je vous la souhaite agréable et pleine de bons moments.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Voici une petite carte que j’aimerais que vous donniez de ma part à vos familles.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FEC390F-ED08-436A-975B-927A7A194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A7F3857-742E-4947-AA3B-B966B056A8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3750" y="4331868"/>
            <a:ext cx="3969239" cy="158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65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0AB6129-B3CD-49DC-B620-DB94389B9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Et vous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EB02D3-C11F-4373-BB24-EE5F8192F4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638175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 qui aimeriez vous envoyer des vœux de bonne année 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DEB1249-F1CE-4A77-8A3E-A845F4367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83905080-7300-417C-9F6B-DDCBBEF1FEBD}"/>
              </a:ext>
            </a:extLst>
          </p:cNvPr>
          <p:cNvSpPr txBox="1">
            <a:spLocks/>
          </p:cNvSpPr>
          <p:nvPr/>
        </p:nvSpPr>
        <p:spPr>
          <a:xfrm>
            <a:off x="838200" y="2598736"/>
            <a:ext cx="10515600" cy="3522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2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Aujourd’hui je vous propose d’écrire une carte </a:t>
            </a:r>
          </a:p>
          <a:p>
            <a:pPr marL="0" indent="0">
              <a:lnSpc>
                <a:spcPct val="22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vous pourrez donner ou envoyer à la personne de votre choix.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F023C69-9259-4AB4-9D40-0B33D476F2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1660" y="263441"/>
            <a:ext cx="1705273" cy="171021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3148D7C-DC10-419C-BEF9-8C280867F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1514" y="4959912"/>
            <a:ext cx="1325563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40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1EB985-C862-4387-971C-71AB2FF1F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 votre avis, que faudrait-il écrire?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8D244D6-9E4B-45B6-81F0-68A69E3032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Travaillons ensemble au brouillon,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ensuite, vous choisirez une carte à colorier et à écrire au propre.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46ED2F8-E732-460E-B4A1-4963BA42B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546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974764-1A94-4167-8A13-89FC2C3C9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20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Quelles expressions connaissez vous 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 dire « bonne année »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A9973F1-76E4-4C3B-9B35-F74969374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089399"/>
            <a:ext cx="10515600" cy="2087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Notez toutes vos idées au brouillon.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9C9929F-E8CA-4E06-9AE3-78EF10347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393BD5F-2AEB-4909-93F0-CA59064691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800" t="36133"/>
          <a:stretch/>
        </p:blipFill>
        <p:spPr>
          <a:xfrm>
            <a:off x="7785100" y="1846196"/>
            <a:ext cx="1536700" cy="1844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549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974764-1A94-4167-8A13-89FC2C3C9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Mise en commun.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A9973F1-76E4-4C3B-9B35-F74969374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83001"/>
            <a:ext cx="10515600" cy="2493962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On peut dire que toutes ses expressions sont synonymes.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Elles veulent dire la même chose.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9C9929F-E8CA-4E06-9AE3-78EF10347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9EF0972-B3E7-430D-B0EB-D80B0D5FC8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6676" y="1002506"/>
            <a:ext cx="268247" cy="45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15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974764-1A94-4167-8A13-89FC2C3C9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20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Ecrivons maintenant une carte ensemble :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9C9929F-E8CA-4E06-9AE3-78EF10347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D413116-A16B-4B07-886D-D16A51C9E8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>
            <a:off x="838200" y="1593363"/>
            <a:ext cx="3610659" cy="449056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7FD42B1-715B-4DCE-A0E9-695B8F73CB2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72" t="10536"/>
          <a:stretch/>
        </p:blipFill>
        <p:spPr>
          <a:xfrm>
            <a:off x="4246075" y="2064190"/>
            <a:ext cx="3364786" cy="401973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52D8384-BCF2-4952-8D5C-E0C9BB7829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6847" y="2064190"/>
            <a:ext cx="3365284" cy="4017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59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13323B-C025-4195-9451-A3FA36AD4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vous distribue maintenant des feuilles.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C80841E-B043-4170-B8A0-C4522C492B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Après avoir écrit,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vous pourrez les décorer et les offrir.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85BF689-5C26-466D-9C84-54AA4ED80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01EFF4B-CF6A-4A88-BE8B-6721AE3186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400" y="1673225"/>
            <a:ext cx="2904254" cy="180069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6E69733-8573-4095-AA4D-A297623F9A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900" y="4661474"/>
            <a:ext cx="2692400" cy="165042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7198138-0626-453E-86B3-B52195B6F8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3935" y="4511209"/>
            <a:ext cx="2586165" cy="180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11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11679</TotalTime>
  <Words>419</Words>
  <Application>Microsoft Office PowerPoint</Application>
  <PresentationFormat>Grand écran</PresentationFormat>
  <Paragraphs>105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5" baseType="lpstr">
      <vt:lpstr>Agency FB</vt:lpstr>
      <vt:lpstr>Arial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Thème Office</vt:lpstr>
      <vt:lpstr>date </vt:lpstr>
      <vt:lpstr>Avez-vous passé de bonnes vacances ?</vt:lpstr>
      <vt:lpstr>Avant de commencer,  </vt:lpstr>
      <vt:lpstr>Et vous ?</vt:lpstr>
      <vt:lpstr>A votre avis, que faudrait-il écrire? </vt:lpstr>
      <vt:lpstr>Quelles expressions connaissez vous  pour dire « bonne année » ?</vt:lpstr>
      <vt:lpstr>Mise en commun.</vt:lpstr>
      <vt:lpstr>Ecrivons maintenant une carte ensemble :</vt:lpstr>
      <vt:lpstr>Je vous distribue maintenant des feuilles.</vt:lpstr>
      <vt:lpstr>Copie au propre.</vt:lpstr>
      <vt:lpstr>La prochaine fois</vt:lpstr>
      <vt:lpstr>Devoirs : </vt:lpstr>
      <vt:lpstr>Lecture mots rapide : chacun son tour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111</cp:revision>
  <dcterms:created xsi:type="dcterms:W3CDTF">2021-07-07T15:19:39Z</dcterms:created>
  <dcterms:modified xsi:type="dcterms:W3CDTF">2021-12-20T04:33:08Z</dcterms:modified>
</cp:coreProperties>
</file>