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43" r:id="rId2"/>
    <p:sldId id="532" r:id="rId3"/>
    <p:sldId id="380" r:id="rId4"/>
    <p:sldId id="424" r:id="rId5"/>
    <p:sldId id="602" r:id="rId6"/>
    <p:sldId id="510" r:id="rId7"/>
    <p:sldId id="515" r:id="rId8"/>
    <p:sldId id="603" r:id="rId9"/>
    <p:sldId id="531" r:id="rId10"/>
    <p:sldId id="443" r:id="rId11"/>
    <p:sldId id="376" r:id="rId12"/>
    <p:sldId id="377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769" autoAdjust="0"/>
    <p:restoredTop sz="94660"/>
  </p:normalViewPr>
  <p:slideViewPr>
    <p:cSldViewPr snapToGrid="0">
      <p:cViewPr varScale="1">
        <p:scale>
          <a:sx n="87" d="100"/>
          <a:sy n="87" d="100"/>
        </p:scale>
        <p:origin x="2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22/11/2021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13 : 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dictée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3E43D04-47B8-44D1-9220-16A741105A1B}"/>
              </a:ext>
            </a:extLst>
          </p:cNvPr>
          <p:cNvSpPr txBox="1"/>
          <p:nvPr/>
        </p:nvSpPr>
        <p:spPr>
          <a:xfrm>
            <a:off x="5621755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D8DEB4-51C2-4B5D-AB7B-638ED0DB0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Rangement.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0C2579-3C4D-47A1-BDA9-EA799716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60F9F73-B30B-45AC-9F29-CAFEA490C1F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3483004" cy="348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369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ferons la suite de l’histoire.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3687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Pas de devoirs.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05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faire la dictée.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948" y="1828799"/>
            <a:ext cx="10992852" cy="420871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va faire la dictée et je vous chronométrerai en lecture.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Ceux qui auront terminé pourront faire une fiche de mots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mélés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200000"/>
              </a:lnSpc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7819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458" y="580983"/>
            <a:ext cx="10826416" cy="543480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Rappel :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D’abord je vous lis la phrase ou les mots.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Ensuite vous répétez à haute voix.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Puis je vous dicte, vous écrivez une ligne sur deux.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Quand toutes les phrases seront terminées, je vous relirai tout depuis le début.</a:t>
            </a: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2057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8FCF389-A372-4EAD-8E9D-29863A822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41" y="1007477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F951585-E96C-4FC7-9F13-FD78D178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608852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9EAE01-6AEA-491B-8A2C-13D8A76C7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48B71F-823B-4105-94BF-C4716C8B8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11195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Vous corrigez seul, je ramasserai les copies à la fin.</a:t>
            </a:r>
          </a:p>
          <a:p>
            <a:pPr>
              <a:lnSpc>
                <a:spcPct val="150000"/>
              </a:lnSpc>
            </a:pPr>
            <a:r>
              <a:rPr lang="fr-FR" dirty="0"/>
              <a:t>La correction compte dans la note.</a:t>
            </a:r>
          </a:p>
          <a:p>
            <a:pPr>
              <a:lnSpc>
                <a:spcPct val="150000"/>
              </a:lnSpc>
            </a:pPr>
            <a:r>
              <a:rPr lang="fr-FR" dirty="0"/>
              <a:t>Changez de couleurs.</a:t>
            </a:r>
          </a:p>
          <a:p>
            <a:pPr>
              <a:lnSpc>
                <a:spcPct val="150000"/>
              </a:lnSpc>
            </a:pPr>
            <a:r>
              <a:rPr lang="fr-FR" dirty="0"/>
              <a:t>Si vous avez fait une erreur, vous corrigez simplement en </a:t>
            </a:r>
            <a:r>
              <a:rPr lang="fr-FR" dirty="0" err="1"/>
              <a:t>ré-écrivant</a:t>
            </a:r>
            <a:r>
              <a:rPr lang="fr-FR" dirty="0"/>
              <a:t> tout le mot en dessous.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9B37895-BD60-4D92-BBAD-CB2CEFFD5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86776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1DCE83B-CB59-40A9-BFAE-B11B5BF07503}"/>
              </a:ext>
            </a:extLst>
          </p:cNvPr>
          <p:cNvSpPr txBox="1"/>
          <p:nvPr/>
        </p:nvSpPr>
        <p:spPr>
          <a:xfrm>
            <a:off x="4038600" y="1629802"/>
            <a:ext cx="3659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lorsque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loin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longtemps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lors de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B156FA-861C-4DDC-9C21-DFA1D8498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455" y="473724"/>
            <a:ext cx="11056345" cy="588262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21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Lorsque Cécrops crée une nouvelle ville, Poséidon et Athéna cherchent à obtenir le pouvoir sur cette cité.</a:t>
            </a:r>
          </a:p>
          <a:p>
            <a:pPr>
              <a:lnSpc>
                <a:spcPct val="21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Un concours s’organise maintenant. </a:t>
            </a:r>
          </a:p>
          <a:p>
            <a:pPr>
              <a:lnSpc>
                <a:spcPct val="21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 Mais nous préférons un concours à une guerre » pensent les dieux.</a:t>
            </a:r>
          </a:p>
          <a:p>
            <a:pPr>
              <a:lnSpc>
                <a:spcPct val="21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Athéna plante sa lance loin pour faire pousser un olivier.</a:t>
            </a:r>
          </a:p>
          <a:p>
            <a:pPr>
              <a:lnSpc>
                <a:spcPct val="21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Les feuilles de l’olivier ressemblent à de l’argent.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AE9639-9583-4165-BBCC-D4E885DD6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669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A85E1D-ABEE-47A2-B366-C02B46AAE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ramasse.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F06A9D-0228-49DC-A25F-1023E846F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Reprenez votre texte de lecture.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3FF8FE-7074-45C5-A0F3-73AC9A701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8491118-1EF1-4AA5-A517-3CD6A806AE2C}"/>
              </a:ext>
            </a:extLst>
          </p:cNvPr>
          <p:cNvSpPr txBox="1">
            <a:spLocks/>
          </p:cNvSpPr>
          <p:nvPr/>
        </p:nvSpPr>
        <p:spPr>
          <a:xfrm>
            <a:off x="838200" y="2940550"/>
            <a:ext cx="10515600" cy="133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chronomètre sur 1 minute.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E3C275-F63A-4AF6-89F0-4AFCA8BCA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9944" y="1691857"/>
            <a:ext cx="1783682" cy="17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205B2D6-8040-4366-BF69-310387F94BD5}"/>
              </a:ext>
            </a:extLst>
          </p:cNvPr>
          <p:cNvSpPr txBox="1">
            <a:spLocks/>
          </p:cNvSpPr>
          <p:nvPr/>
        </p:nvSpPr>
        <p:spPr>
          <a:xfrm>
            <a:off x="674370" y="4220246"/>
            <a:ext cx="10792727" cy="22726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En attendant votre tour, vous pouvez vous entrainer en silence, réviser la poésie ou faire cette fiche de mots mêlés.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Silencieusement pour encourager celui qui passe en lecture.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66ADA5F-74FF-49FD-9D9E-C7EBB407F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2987" y="3685257"/>
            <a:ext cx="996699" cy="99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8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E22745-372E-4F00-BDCF-BB7347DC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Continuons avec la poésie.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240AF1-F001-4423-A479-21F78105A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0"/>
            <a:ext cx="10515600" cy="47101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Qui veut venir réciter la poésie?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Tout le monde passera cette semaine, chacun son tour.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serez noté sur 20.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Celui qui veut peut ne pas regarder la classe.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Celui qui a besoin, peut avoir une fiche aide. (note maxi 15)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C5D2FFB-E23D-4424-9587-A350A4842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725E0BE-6180-41F3-9015-A9AA89A73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4867" y="289680"/>
            <a:ext cx="1639966" cy="163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9154</TotalTime>
  <Words>382</Words>
  <Application>Microsoft Office PowerPoint</Application>
  <PresentationFormat>Grand écran</PresentationFormat>
  <Paragraphs>64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Thème Office</vt:lpstr>
      <vt:lpstr>date </vt:lpstr>
      <vt:lpstr>Nous allons faire la dictée.</vt:lpstr>
      <vt:lpstr>Présentation PowerPoint</vt:lpstr>
      <vt:lpstr>Présentation PowerPoint</vt:lpstr>
      <vt:lpstr>Correction.</vt:lpstr>
      <vt:lpstr>Les mots invariables : </vt:lpstr>
      <vt:lpstr>Présentation PowerPoint</vt:lpstr>
      <vt:lpstr>Je ramasse.</vt:lpstr>
      <vt:lpstr>Continuons avec la poésie.</vt:lpstr>
      <vt:lpstr>Rangement.</vt:lpstr>
      <vt:lpstr>La prochaine fois</vt:lpstr>
      <vt:lpstr>Devoirs 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109</cp:revision>
  <dcterms:created xsi:type="dcterms:W3CDTF">2021-07-07T15:19:39Z</dcterms:created>
  <dcterms:modified xsi:type="dcterms:W3CDTF">2021-11-22T15:44:26Z</dcterms:modified>
</cp:coreProperties>
</file>